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560000" cx="10440000"/>
  <p:notesSz cx="6858000" cy="9144000"/>
  <p:embeddedFontLst>
    <p:embeddedFont>
      <p:font typeface="Roboto"/>
      <p:regular r:id="rId10"/>
      <p:bold r:id="rId11"/>
      <p:italic r:id="rId12"/>
      <p:boldItalic r:id="rId13"/>
    </p:embeddedFont>
    <p:embeddedFont>
      <p:font typeface="Roboto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381">
          <p15:clr>
            <a:srgbClr val="A4A3A4"/>
          </p15:clr>
        </p15:guide>
        <p15:guide id="2" pos="328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9397188-7FFD-4954-B72D-B6A1E7C06936}">
  <a:tblStyle styleId="{39397188-7FFD-4954-B72D-B6A1E7C06936}"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381" orient="horz"/>
        <p:guide pos="328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Roboto-bold.fntdata"/><Relationship Id="rId10" Type="http://schemas.openxmlformats.org/officeDocument/2006/relationships/font" Target="fonts/Roboto-regular.fntdata"/><Relationship Id="rId13" Type="http://schemas.openxmlformats.org/officeDocument/2006/relationships/font" Target="fonts/Roboto-boldItalic.fntdata"/><Relationship Id="rId12" Type="http://schemas.openxmlformats.org/officeDocument/2006/relationships/font" Target="fonts/Roboto-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RobotoMedium-bold.fntdata"/><Relationship Id="rId14" Type="http://schemas.openxmlformats.org/officeDocument/2006/relationships/font" Target="fonts/RobotoMedium-regular.fntdata"/><Relationship Id="rId17" Type="http://schemas.openxmlformats.org/officeDocument/2006/relationships/font" Target="fonts/RobotoMedium-boldItalic.fntdata"/><Relationship Id="rId16" Type="http://schemas.openxmlformats.org/officeDocument/2006/relationships/font" Target="fonts/Roboto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061666" y="685800"/>
            <a:ext cx="47352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 name="Shape 53"/>
        <p:cNvGrpSpPr/>
        <p:nvPr/>
      </p:nvGrpSpPr>
      <p:grpSpPr>
        <a:xfrm>
          <a:off x="0" y="0"/>
          <a:ext cx="0" cy="0"/>
          <a:chOff x="0" y="0"/>
          <a:chExt cx="0" cy="0"/>
        </a:xfrm>
      </p:grpSpPr>
      <p:sp>
        <p:nvSpPr>
          <p:cNvPr id="54" name="Google Shape;54;gaeed50b892_0_0:notes"/>
          <p:cNvSpPr/>
          <p:nvPr>
            <p:ph idx="2" type="sldImg"/>
          </p:nvPr>
        </p:nvSpPr>
        <p:spPr>
          <a:xfrm>
            <a:off x="1061666" y="685800"/>
            <a:ext cx="4735200" cy="3429000"/>
          </a:xfrm>
          <a:custGeom>
            <a:rect b="b" l="l" r="r" t="t"/>
            <a:pathLst>
              <a:path extrusionOk="0" h="120000" w="120000">
                <a:moveTo>
                  <a:pt x="0" y="0"/>
                </a:moveTo>
                <a:lnTo>
                  <a:pt x="120000" y="0"/>
                </a:lnTo>
                <a:lnTo>
                  <a:pt x="120000" y="120000"/>
                </a:lnTo>
                <a:lnTo>
                  <a:pt x="0" y="120000"/>
                </a:lnTo>
                <a:close/>
              </a:path>
            </a:pathLst>
          </a:custGeom>
        </p:spPr>
      </p:sp>
      <p:sp>
        <p:nvSpPr>
          <p:cNvPr id="55" name="Google Shape;55;gaeed50b89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aeed50b892_0_8:notes"/>
          <p:cNvSpPr/>
          <p:nvPr>
            <p:ph idx="2" type="sldImg"/>
          </p:nvPr>
        </p:nvSpPr>
        <p:spPr>
          <a:xfrm>
            <a:off x="1061666" y="685800"/>
            <a:ext cx="47352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aeed50b892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aeed50b892_0_19:notes"/>
          <p:cNvSpPr/>
          <p:nvPr>
            <p:ph idx="2" type="sldImg"/>
          </p:nvPr>
        </p:nvSpPr>
        <p:spPr>
          <a:xfrm>
            <a:off x="1061666" y="685800"/>
            <a:ext cx="47352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aeed50b892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2" name="Shape 12"/>
        <p:cNvGrpSpPr/>
        <p:nvPr/>
      </p:nvGrpSpPr>
      <p:grpSpPr>
        <a:xfrm>
          <a:off x="0" y="0"/>
          <a:ext cx="0" cy="0"/>
          <a:chOff x="0" y="0"/>
          <a:chExt cx="0" cy="0"/>
        </a:xfrm>
      </p:grpSpPr>
      <p:sp>
        <p:nvSpPr>
          <p:cNvPr id="13" name="Google Shape;13;p2"/>
          <p:cNvSpPr txBox="1"/>
          <p:nvPr>
            <p:ph type="ctrTitle"/>
          </p:nvPr>
        </p:nvSpPr>
        <p:spPr>
          <a:xfrm>
            <a:off x="355887" y="1094388"/>
            <a:ext cx="9728100" cy="3016800"/>
          </a:xfrm>
          <a:prstGeom prst="rect">
            <a:avLst/>
          </a:prstGeom>
        </p:spPr>
        <p:txBody>
          <a:bodyPr anchorCtr="0" anchor="b" bIns="114375" lIns="114375" spcFirstLastPara="1" rIns="114375" wrap="square" tIns="114375">
            <a:noAutofit/>
          </a:bodyPr>
          <a:lstStyle>
            <a:lvl1pPr lvl="0" algn="ctr">
              <a:spcBef>
                <a:spcPts val="0"/>
              </a:spcBef>
              <a:spcAft>
                <a:spcPts val="0"/>
              </a:spcAft>
              <a:buSzPts val="6500"/>
              <a:buNone/>
              <a:defRPr sz="6500"/>
            </a:lvl1pPr>
            <a:lvl2pPr lvl="1" algn="ctr">
              <a:spcBef>
                <a:spcPts val="0"/>
              </a:spcBef>
              <a:spcAft>
                <a:spcPts val="0"/>
              </a:spcAft>
              <a:buSzPts val="6500"/>
              <a:buNone/>
              <a:defRPr sz="6500"/>
            </a:lvl2pPr>
            <a:lvl3pPr lvl="2" algn="ctr">
              <a:spcBef>
                <a:spcPts val="0"/>
              </a:spcBef>
              <a:spcAft>
                <a:spcPts val="0"/>
              </a:spcAft>
              <a:buSzPts val="6500"/>
              <a:buNone/>
              <a:defRPr sz="6500"/>
            </a:lvl3pPr>
            <a:lvl4pPr lvl="3" algn="ctr">
              <a:spcBef>
                <a:spcPts val="0"/>
              </a:spcBef>
              <a:spcAft>
                <a:spcPts val="0"/>
              </a:spcAft>
              <a:buSzPts val="6500"/>
              <a:buNone/>
              <a:defRPr sz="6500"/>
            </a:lvl4pPr>
            <a:lvl5pPr lvl="4" algn="ctr">
              <a:spcBef>
                <a:spcPts val="0"/>
              </a:spcBef>
              <a:spcAft>
                <a:spcPts val="0"/>
              </a:spcAft>
              <a:buSzPts val="6500"/>
              <a:buNone/>
              <a:defRPr sz="6500"/>
            </a:lvl5pPr>
            <a:lvl6pPr lvl="5" algn="ctr">
              <a:spcBef>
                <a:spcPts val="0"/>
              </a:spcBef>
              <a:spcAft>
                <a:spcPts val="0"/>
              </a:spcAft>
              <a:buSzPts val="6500"/>
              <a:buNone/>
              <a:defRPr sz="6500"/>
            </a:lvl6pPr>
            <a:lvl7pPr lvl="6" algn="ctr">
              <a:spcBef>
                <a:spcPts val="0"/>
              </a:spcBef>
              <a:spcAft>
                <a:spcPts val="0"/>
              </a:spcAft>
              <a:buSzPts val="6500"/>
              <a:buNone/>
              <a:defRPr sz="6500"/>
            </a:lvl7pPr>
            <a:lvl8pPr lvl="7" algn="ctr">
              <a:spcBef>
                <a:spcPts val="0"/>
              </a:spcBef>
              <a:spcAft>
                <a:spcPts val="0"/>
              </a:spcAft>
              <a:buSzPts val="6500"/>
              <a:buNone/>
              <a:defRPr sz="6500"/>
            </a:lvl8pPr>
            <a:lvl9pPr lvl="8" algn="ctr">
              <a:spcBef>
                <a:spcPts val="0"/>
              </a:spcBef>
              <a:spcAft>
                <a:spcPts val="0"/>
              </a:spcAft>
              <a:buSzPts val="6500"/>
              <a:buNone/>
              <a:defRPr sz="6500"/>
            </a:lvl9pPr>
          </a:lstStyle>
          <a:p/>
        </p:txBody>
      </p:sp>
      <p:sp>
        <p:nvSpPr>
          <p:cNvPr id="14" name="Google Shape;14;p2"/>
          <p:cNvSpPr txBox="1"/>
          <p:nvPr>
            <p:ph idx="1" type="subTitle"/>
          </p:nvPr>
        </p:nvSpPr>
        <p:spPr>
          <a:xfrm>
            <a:off x="355878" y="4165643"/>
            <a:ext cx="9728100" cy="1164900"/>
          </a:xfrm>
          <a:prstGeom prst="rect">
            <a:avLst/>
          </a:prstGeom>
        </p:spPr>
        <p:txBody>
          <a:bodyPr anchorCtr="0" anchor="t" bIns="114375" lIns="114375" spcFirstLastPara="1" rIns="114375" wrap="square" tIns="114375">
            <a:noAutofit/>
          </a:bodyPr>
          <a:lstStyle>
            <a:lvl1pPr lvl="0" algn="ctr">
              <a:lnSpc>
                <a:spcPct val="100000"/>
              </a:lnSpc>
              <a:spcBef>
                <a:spcPts val="0"/>
              </a:spcBef>
              <a:spcAft>
                <a:spcPts val="0"/>
              </a:spcAft>
              <a:buSzPts val="3500"/>
              <a:buNone/>
              <a:defRPr sz="3500"/>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5" name="Google Shape;15;p2"/>
          <p:cNvSpPr txBox="1"/>
          <p:nvPr>
            <p:ph idx="12" type="sldNum"/>
          </p:nvPr>
        </p:nvSpPr>
        <p:spPr>
          <a:xfrm>
            <a:off x="9673279" y="6854072"/>
            <a:ext cx="626400" cy="578400"/>
          </a:xfrm>
          <a:prstGeom prst="rect">
            <a:avLst/>
          </a:prstGeom>
        </p:spPr>
        <p:txBody>
          <a:bodyPr anchorCtr="0" anchor="ctr" bIns="114375" lIns="114375" spcFirstLastPara="1" rIns="114375" wrap="square" tIns="1143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7" name="Shape 47"/>
        <p:cNvGrpSpPr/>
        <p:nvPr/>
      </p:nvGrpSpPr>
      <p:grpSpPr>
        <a:xfrm>
          <a:off x="0" y="0"/>
          <a:ext cx="0" cy="0"/>
          <a:chOff x="0" y="0"/>
          <a:chExt cx="0" cy="0"/>
        </a:xfrm>
      </p:grpSpPr>
      <p:sp>
        <p:nvSpPr>
          <p:cNvPr id="48" name="Google Shape;48;p11"/>
          <p:cNvSpPr txBox="1"/>
          <p:nvPr>
            <p:ph hasCustomPrompt="1" type="title"/>
          </p:nvPr>
        </p:nvSpPr>
        <p:spPr>
          <a:xfrm>
            <a:off x="355878" y="1625801"/>
            <a:ext cx="9728100" cy="2886000"/>
          </a:xfrm>
          <a:prstGeom prst="rect">
            <a:avLst/>
          </a:prstGeom>
        </p:spPr>
        <p:txBody>
          <a:bodyPr anchorCtr="0" anchor="b" bIns="114375" lIns="114375" spcFirstLastPara="1" rIns="114375" wrap="square" tIns="114375">
            <a:noAutofit/>
          </a:bodyPr>
          <a:lstStyle>
            <a:lvl1pPr lvl="0" algn="ctr">
              <a:spcBef>
                <a:spcPts val="0"/>
              </a:spcBef>
              <a:spcAft>
                <a:spcPts val="0"/>
              </a:spcAft>
              <a:buSzPts val="15000"/>
              <a:buNone/>
              <a:defRPr sz="15000"/>
            </a:lvl1pPr>
            <a:lvl2pPr lvl="1" algn="ctr">
              <a:spcBef>
                <a:spcPts val="0"/>
              </a:spcBef>
              <a:spcAft>
                <a:spcPts val="0"/>
              </a:spcAft>
              <a:buSzPts val="15000"/>
              <a:buNone/>
              <a:defRPr sz="15000"/>
            </a:lvl2pPr>
            <a:lvl3pPr lvl="2" algn="ctr">
              <a:spcBef>
                <a:spcPts val="0"/>
              </a:spcBef>
              <a:spcAft>
                <a:spcPts val="0"/>
              </a:spcAft>
              <a:buSzPts val="15000"/>
              <a:buNone/>
              <a:defRPr sz="15000"/>
            </a:lvl3pPr>
            <a:lvl4pPr lvl="3" algn="ctr">
              <a:spcBef>
                <a:spcPts val="0"/>
              </a:spcBef>
              <a:spcAft>
                <a:spcPts val="0"/>
              </a:spcAft>
              <a:buSzPts val="15000"/>
              <a:buNone/>
              <a:defRPr sz="15000"/>
            </a:lvl4pPr>
            <a:lvl5pPr lvl="4" algn="ctr">
              <a:spcBef>
                <a:spcPts val="0"/>
              </a:spcBef>
              <a:spcAft>
                <a:spcPts val="0"/>
              </a:spcAft>
              <a:buSzPts val="15000"/>
              <a:buNone/>
              <a:defRPr sz="15000"/>
            </a:lvl5pPr>
            <a:lvl6pPr lvl="5" algn="ctr">
              <a:spcBef>
                <a:spcPts val="0"/>
              </a:spcBef>
              <a:spcAft>
                <a:spcPts val="0"/>
              </a:spcAft>
              <a:buSzPts val="15000"/>
              <a:buNone/>
              <a:defRPr sz="15000"/>
            </a:lvl6pPr>
            <a:lvl7pPr lvl="6" algn="ctr">
              <a:spcBef>
                <a:spcPts val="0"/>
              </a:spcBef>
              <a:spcAft>
                <a:spcPts val="0"/>
              </a:spcAft>
              <a:buSzPts val="15000"/>
              <a:buNone/>
              <a:defRPr sz="15000"/>
            </a:lvl7pPr>
            <a:lvl8pPr lvl="7" algn="ctr">
              <a:spcBef>
                <a:spcPts val="0"/>
              </a:spcBef>
              <a:spcAft>
                <a:spcPts val="0"/>
              </a:spcAft>
              <a:buSzPts val="15000"/>
              <a:buNone/>
              <a:defRPr sz="15000"/>
            </a:lvl8pPr>
            <a:lvl9pPr lvl="8" algn="ctr">
              <a:spcBef>
                <a:spcPts val="0"/>
              </a:spcBef>
              <a:spcAft>
                <a:spcPts val="0"/>
              </a:spcAft>
              <a:buSzPts val="15000"/>
              <a:buNone/>
              <a:defRPr sz="15000"/>
            </a:lvl9pPr>
          </a:lstStyle>
          <a:p>
            <a:r>
              <a:t>xx%</a:t>
            </a:r>
          </a:p>
        </p:txBody>
      </p:sp>
      <p:sp>
        <p:nvSpPr>
          <p:cNvPr id="49" name="Google Shape;49;p11"/>
          <p:cNvSpPr txBox="1"/>
          <p:nvPr>
            <p:ph idx="1" type="body"/>
          </p:nvPr>
        </p:nvSpPr>
        <p:spPr>
          <a:xfrm>
            <a:off x="355878" y="4633192"/>
            <a:ext cx="9728100" cy="1911900"/>
          </a:xfrm>
          <a:prstGeom prst="rect">
            <a:avLst/>
          </a:prstGeom>
        </p:spPr>
        <p:txBody>
          <a:bodyPr anchorCtr="0" anchor="t" bIns="114375" lIns="114375" spcFirstLastPara="1" rIns="114375" wrap="square" tIns="114375">
            <a:noAutofit/>
          </a:bodyPr>
          <a:lstStyle>
            <a:lvl1pPr indent="-374650" lvl="0" marL="457200" algn="ctr">
              <a:spcBef>
                <a:spcPts val="0"/>
              </a:spcBef>
              <a:spcAft>
                <a:spcPts val="0"/>
              </a:spcAft>
              <a:buSzPts val="2300"/>
              <a:buChar char="●"/>
              <a:defRPr/>
            </a:lvl1pPr>
            <a:lvl2pPr indent="-342900" lvl="1" marL="914400" algn="ctr">
              <a:spcBef>
                <a:spcPts val="2000"/>
              </a:spcBef>
              <a:spcAft>
                <a:spcPts val="0"/>
              </a:spcAft>
              <a:buSzPts val="1800"/>
              <a:buChar char="○"/>
              <a:defRPr/>
            </a:lvl2pPr>
            <a:lvl3pPr indent="-342900" lvl="2" marL="1371600" algn="ctr">
              <a:spcBef>
                <a:spcPts val="2000"/>
              </a:spcBef>
              <a:spcAft>
                <a:spcPts val="0"/>
              </a:spcAft>
              <a:buSzPts val="1800"/>
              <a:buChar char="■"/>
              <a:defRPr/>
            </a:lvl3pPr>
            <a:lvl4pPr indent="-342900" lvl="3" marL="1828800" algn="ctr">
              <a:spcBef>
                <a:spcPts val="2000"/>
              </a:spcBef>
              <a:spcAft>
                <a:spcPts val="0"/>
              </a:spcAft>
              <a:buSzPts val="1800"/>
              <a:buChar char="●"/>
              <a:defRPr/>
            </a:lvl4pPr>
            <a:lvl5pPr indent="-342900" lvl="4" marL="2286000" algn="ctr">
              <a:spcBef>
                <a:spcPts val="2000"/>
              </a:spcBef>
              <a:spcAft>
                <a:spcPts val="0"/>
              </a:spcAft>
              <a:buSzPts val="1800"/>
              <a:buChar char="○"/>
              <a:defRPr/>
            </a:lvl5pPr>
            <a:lvl6pPr indent="-342900" lvl="5" marL="2743200" algn="ctr">
              <a:spcBef>
                <a:spcPts val="2000"/>
              </a:spcBef>
              <a:spcAft>
                <a:spcPts val="0"/>
              </a:spcAft>
              <a:buSzPts val="1800"/>
              <a:buChar char="■"/>
              <a:defRPr/>
            </a:lvl6pPr>
            <a:lvl7pPr indent="-342900" lvl="6" marL="3200400" algn="ctr">
              <a:spcBef>
                <a:spcPts val="2000"/>
              </a:spcBef>
              <a:spcAft>
                <a:spcPts val="0"/>
              </a:spcAft>
              <a:buSzPts val="1800"/>
              <a:buChar char="●"/>
              <a:defRPr/>
            </a:lvl7pPr>
            <a:lvl8pPr indent="-342900" lvl="7" marL="3657600" algn="ctr">
              <a:spcBef>
                <a:spcPts val="2000"/>
              </a:spcBef>
              <a:spcAft>
                <a:spcPts val="0"/>
              </a:spcAft>
              <a:buSzPts val="1800"/>
              <a:buChar char="○"/>
              <a:defRPr/>
            </a:lvl8pPr>
            <a:lvl9pPr indent="-342900" lvl="8" marL="4114800" algn="ctr">
              <a:spcBef>
                <a:spcPts val="2000"/>
              </a:spcBef>
              <a:spcAft>
                <a:spcPts val="2000"/>
              </a:spcAft>
              <a:buSzPts val="1800"/>
              <a:buChar char="■"/>
              <a:defRPr/>
            </a:lvl9pPr>
          </a:lstStyle>
          <a:p/>
        </p:txBody>
      </p:sp>
      <p:sp>
        <p:nvSpPr>
          <p:cNvPr id="50" name="Google Shape;50;p11"/>
          <p:cNvSpPr txBox="1"/>
          <p:nvPr>
            <p:ph idx="12" type="sldNum"/>
          </p:nvPr>
        </p:nvSpPr>
        <p:spPr>
          <a:xfrm>
            <a:off x="9673279" y="6854072"/>
            <a:ext cx="626400" cy="578400"/>
          </a:xfrm>
          <a:prstGeom prst="rect">
            <a:avLst/>
          </a:prstGeom>
        </p:spPr>
        <p:txBody>
          <a:bodyPr anchorCtr="0" anchor="ctr" bIns="114375" lIns="114375" spcFirstLastPara="1" rIns="114375" wrap="square" tIns="1143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1" name="Shape 51"/>
        <p:cNvGrpSpPr/>
        <p:nvPr/>
      </p:nvGrpSpPr>
      <p:grpSpPr>
        <a:xfrm>
          <a:off x="0" y="0"/>
          <a:ext cx="0" cy="0"/>
          <a:chOff x="0" y="0"/>
          <a:chExt cx="0" cy="0"/>
        </a:xfrm>
      </p:grpSpPr>
      <p:sp>
        <p:nvSpPr>
          <p:cNvPr id="52" name="Google Shape;52;p12"/>
          <p:cNvSpPr txBox="1"/>
          <p:nvPr>
            <p:ph idx="12" type="sldNum"/>
          </p:nvPr>
        </p:nvSpPr>
        <p:spPr>
          <a:xfrm>
            <a:off x="9673279" y="6854072"/>
            <a:ext cx="626400" cy="578400"/>
          </a:xfrm>
          <a:prstGeom prst="rect">
            <a:avLst/>
          </a:prstGeom>
        </p:spPr>
        <p:txBody>
          <a:bodyPr anchorCtr="0" anchor="ctr" bIns="114375" lIns="114375" spcFirstLastPara="1" rIns="114375" wrap="square" tIns="1143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55878" y="3161354"/>
            <a:ext cx="9728100" cy="1237200"/>
          </a:xfrm>
          <a:prstGeom prst="rect">
            <a:avLst/>
          </a:prstGeom>
        </p:spPr>
        <p:txBody>
          <a:bodyPr anchorCtr="0" anchor="ctr" bIns="114375" lIns="114375" spcFirstLastPara="1" rIns="114375" wrap="square" tIns="114375">
            <a:noAutofit/>
          </a:bodyPr>
          <a:lstStyle>
            <a:lvl1pPr lvl="0" algn="ctr">
              <a:spcBef>
                <a:spcPts val="0"/>
              </a:spcBef>
              <a:spcAft>
                <a:spcPts val="0"/>
              </a:spcAft>
              <a:buSzPts val="4500"/>
              <a:buNone/>
              <a:defRPr sz="4500"/>
            </a:lvl1pPr>
            <a:lvl2pPr lvl="1" algn="ctr">
              <a:spcBef>
                <a:spcPts val="0"/>
              </a:spcBef>
              <a:spcAft>
                <a:spcPts val="0"/>
              </a:spcAft>
              <a:buSzPts val="4500"/>
              <a:buNone/>
              <a:defRPr sz="4500"/>
            </a:lvl2pPr>
            <a:lvl3pPr lvl="2" algn="ctr">
              <a:spcBef>
                <a:spcPts val="0"/>
              </a:spcBef>
              <a:spcAft>
                <a:spcPts val="0"/>
              </a:spcAft>
              <a:buSzPts val="4500"/>
              <a:buNone/>
              <a:defRPr sz="4500"/>
            </a:lvl3pPr>
            <a:lvl4pPr lvl="3" algn="ctr">
              <a:spcBef>
                <a:spcPts val="0"/>
              </a:spcBef>
              <a:spcAft>
                <a:spcPts val="0"/>
              </a:spcAft>
              <a:buSzPts val="4500"/>
              <a:buNone/>
              <a:defRPr sz="4500"/>
            </a:lvl4pPr>
            <a:lvl5pPr lvl="4" algn="ctr">
              <a:spcBef>
                <a:spcPts val="0"/>
              </a:spcBef>
              <a:spcAft>
                <a:spcPts val="0"/>
              </a:spcAft>
              <a:buSzPts val="4500"/>
              <a:buNone/>
              <a:defRPr sz="4500"/>
            </a:lvl5pPr>
            <a:lvl6pPr lvl="5" algn="ctr">
              <a:spcBef>
                <a:spcPts val="0"/>
              </a:spcBef>
              <a:spcAft>
                <a:spcPts val="0"/>
              </a:spcAft>
              <a:buSzPts val="4500"/>
              <a:buNone/>
              <a:defRPr sz="4500"/>
            </a:lvl6pPr>
            <a:lvl7pPr lvl="6" algn="ctr">
              <a:spcBef>
                <a:spcPts val="0"/>
              </a:spcBef>
              <a:spcAft>
                <a:spcPts val="0"/>
              </a:spcAft>
              <a:buSzPts val="4500"/>
              <a:buNone/>
              <a:defRPr sz="4500"/>
            </a:lvl7pPr>
            <a:lvl8pPr lvl="7" algn="ctr">
              <a:spcBef>
                <a:spcPts val="0"/>
              </a:spcBef>
              <a:spcAft>
                <a:spcPts val="0"/>
              </a:spcAft>
              <a:buSzPts val="4500"/>
              <a:buNone/>
              <a:defRPr sz="4500"/>
            </a:lvl8pPr>
            <a:lvl9pPr lvl="8" algn="ctr">
              <a:spcBef>
                <a:spcPts val="0"/>
              </a:spcBef>
              <a:spcAft>
                <a:spcPts val="0"/>
              </a:spcAft>
              <a:buSzPts val="4500"/>
              <a:buNone/>
              <a:defRPr sz="4500"/>
            </a:lvl9pPr>
          </a:lstStyle>
          <a:p/>
        </p:txBody>
      </p:sp>
      <p:sp>
        <p:nvSpPr>
          <p:cNvPr id="18" name="Google Shape;18;p3"/>
          <p:cNvSpPr txBox="1"/>
          <p:nvPr>
            <p:ph idx="12" type="sldNum"/>
          </p:nvPr>
        </p:nvSpPr>
        <p:spPr>
          <a:xfrm>
            <a:off x="9673279" y="6854072"/>
            <a:ext cx="626400" cy="578400"/>
          </a:xfrm>
          <a:prstGeom prst="rect">
            <a:avLst/>
          </a:prstGeom>
        </p:spPr>
        <p:txBody>
          <a:bodyPr anchorCtr="0" anchor="ctr" bIns="114375" lIns="114375" spcFirstLastPara="1" rIns="114375" wrap="square" tIns="1143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ph type="title"/>
          </p:nvPr>
        </p:nvSpPr>
        <p:spPr>
          <a:xfrm>
            <a:off x="355878" y="654105"/>
            <a:ext cx="9728100" cy="841800"/>
          </a:xfrm>
          <a:prstGeom prst="rect">
            <a:avLst/>
          </a:prstGeom>
        </p:spPr>
        <p:txBody>
          <a:bodyPr anchorCtr="0" anchor="t" bIns="114375" lIns="114375" spcFirstLastPara="1" rIns="114375" wrap="square" tIns="114375">
            <a:no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1" name="Google Shape;21;p4"/>
          <p:cNvSpPr txBox="1"/>
          <p:nvPr>
            <p:ph idx="1" type="body"/>
          </p:nvPr>
        </p:nvSpPr>
        <p:spPr>
          <a:xfrm>
            <a:off x="355878" y="1693927"/>
            <a:ext cx="9728100" cy="5021400"/>
          </a:xfrm>
          <a:prstGeom prst="rect">
            <a:avLst/>
          </a:prstGeom>
        </p:spPr>
        <p:txBody>
          <a:bodyPr anchorCtr="0" anchor="t" bIns="114375" lIns="114375" spcFirstLastPara="1" rIns="114375" wrap="square" tIns="114375">
            <a:noAutofit/>
          </a:bodyPr>
          <a:lstStyle>
            <a:lvl1pPr indent="-374650" lvl="0" marL="457200">
              <a:spcBef>
                <a:spcPts val="0"/>
              </a:spcBef>
              <a:spcAft>
                <a:spcPts val="0"/>
              </a:spcAft>
              <a:buSzPts val="2300"/>
              <a:buChar char="●"/>
              <a:defRPr/>
            </a:lvl1pPr>
            <a:lvl2pPr indent="-342900" lvl="1" marL="914400">
              <a:spcBef>
                <a:spcPts val="2000"/>
              </a:spcBef>
              <a:spcAft>
                <a:spcPts val="0"/>
              </a:spcAft>
              <a:buSzPts val="1800"/>
              <a:buChar char="○"/>
              <a:defRPr/>
            </a:lvl2pPr>
            <a:lvl3pPr indent="-342900" lvl="2" marL="1371600">
              <a:spcBef>
                <a:spcPts val="2000"/>
              </a:spcBef>
              <a:spcAft>
                <a:spcPts val="0"/>
              </a:spcAft>
              <a:buSzPts val="1800"/>
              <a:buChar char="■"/>
              <a:defRPr/>
            </a:lvl3pPr>
            <a:lvl4pPr indent="-342900" lvl="3" marL="1828800">
              <a:spcBef>
                <a:spcPts val="2000"/>
              </a:spcBef>
              <a:spcAft>
                <a:spcPts val="0"/>
              </a:spcAft>
              <a:buSzPts val="1800"/>
              <a:buChar char="●"/>
              <a:defRPr/>
            </a:lvl4pPr>
            <a:lvl5pPr indent="-342900" lvl="4" marL="2286000">
              <a:spcBef>
                <a:spcPts val="2000"/>
              </a:spcBef>
              <a:spcAft>
                <a:spcPts val="0"/>
              </a:spcAft>
              <a:buSzPts val="1800"/>
              <a:buChar char="○"/>
              <a:defRPr/>
            </a:lvl5pPr>
            <a:lvl6pPr indent="-342900" lvl="5" marL="2743200">
              <a:spcBef>
                <a:spcPts val="2000"/>
              </a:spcBef>
              <a:spcAft>
                <a:spcPts val="0"/>
              </a:spcAft>
              <a:buSzPts val="1800"/>
              <a:buChar char="■"/>
              <a:defRPr/>
            </a:lvl6pPr>
            <a:lvl7pPr indent="-342900" lvl="6" marL="3200400">
              <a:spcBef>
                <a:spcPts val="2000"/>
              </a:spcBef>
              <a:spcAft>
                <a:spcPts val="0"/>
              </a:spcAft>
              <a:buSzPts val="1800"/>
              <a:buChar char="●"/>
              <a:defRPr/>
            </a:lvl7pPr>
            <a:lvl8pPr indent="-342900" lvl="7" marL="3657600">
              <a:spcBef>
                <a:spcPts val="2000"/>
              </a:spcBef>
              <a:spcAft>
                <a:spcPts val="0"/>
              </a:spcAft>
              <a:buSzPts val="1800"/>
              <a:buChar char="○"/>
              <a:defRPr/>
            </a:lvl8pPr>
            <a:lvl9pPr indent="-342900" lvl="8" marL="4114800">
              <a:spcBef>
                <a:spcPts val="2000"/>
              </a:spcBef>
              <a:spcAft>
                <a:spcPts val="2000"/>
              </a:spcAft>
              <a:buSzPts val="1800"/>
              <a:buChar char="■"/>
              <a:defRPr/>
            </a:lvl9pPr>
          </a:lstStyle>
          <a:p/>
        </p:txBody>
      </p:sp>
      <p:sp>
        <p:nvSpPr>
          <p:cNvPr id="22" name="Google Shape;22;p4"/>
          <p:cNvSpPr txBox="1"/>
          <p:nvPr>
            <p:ph idx="12" type="sldNum"/>
          </p:nvPr>
        </p:nvSpPr>
        <p:spPr>
          <a:xfrm>
            <a:off x="9673279" y="6854072"/>
            <a:ext cx="626400" cy="578400"/>
          </a:xfrm>
          <a:prstGeom prst="rect">
            <a:avLst/>
          </a:prstGeom>
        </p:spPr>
        <p:txBody>
          <a:bodyPr anchorCtr="0" anchor="ctr" bIns="114375" lIns="114375" spcFirstLastPara="1" rIns="114375" wrap="square" tIns="1143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3" name="Shape 23"/>
        <p:cNvGrpSpPr/>
        <p:nvPr/>
      </p:nvGrpSpPr>
      <p:grpSpPr>
        <a:xfrm>
          <a:off x="0" y="0"/>
          <a:ext cx="0" cy="0"/>
          <a:chOff x="0" y="0"/>
          <a:chExt cx="0" cy="0"/>
        </a:xfrm>
      </p:grpSpPr>
      <p:sp>
        <p:nvSpPr>
          <p:cNvPr id="24" name="Google Shape;24;p5"/>
          <p:cNvSpPr txBox="1"/>
          <p:nvPr>
            <p:ph type="title"/>
          </p:nvPr>
        </p:nvSpPr>
        <p:spPr>
          <a:xfrm>
            <a:off x="355878" y="654105"/>
            <a:ext cx="9728100" cy="841800"/>
          </a:xfrm>
          <a:prstGeom prst="rect">
            <a:avLst/>
          </a:prstGeom>
        </p:spPr>
        <p:txBody>
          <a:bodyPr anchorCtr="0" anchor="t" bIns="114375" lIns="114375" spcFirstLastPara="1" rIns="114375" wrap="square" tIns="114375">
            <a:no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5" name="Google Shape;25;p5"/>
          <p:cNvSpPr txBox="1"/>
          <p:nvPr>
            <p:ph idx="1" type="body"/>
          </p:nvPr>
        </p:nvSpPr>
        <p:spPr>
          <a:xfrm>
            <a:off x="355878" y="1693927"/>
            <a:ext cx="4566900" cy="5021400"/>
          </a:xfrm>
          <a:prstGeom prst="rect">
            <a:avLst/>
          </a:prstGeom>
        </p:spPr>
        <p:txBody>
          <a:bodyPr anchorCtr="0" anchor="t" bIns="114375" lIns="114375" spcFirstLastPara="1" rIns="114375" wrap="square" tIns="114375">
            <a:noAutofit/>
          </a:bodyPr>
          <a:lstStyle>
            <a:lvl1pPr indent="-342900" lvl="0" marL="457200">
              <a:spcBef>
                <a:spcPts val="0"/>
              </a:spcBef>
              <a:spcAft>
                <a:spcPts val="0"/>
              </a:spcAft>
              <a:buSzPts val="1800"/>
              <a:buChar char="●"/>
              <a:defRPr sz="1800"/>
            </a:lvl1pPr>
            <a:lvl2pPr indent="-323850" lvl="1" marL="914400">
              <a:spcBef>
                <a:spcPts val="2000"/>
              </a:spcBef>
              <a:spcAft>
                <a:spcPts val="0"/>
              </a:spcAft>
              <a:buSzPts val="1500"/>
              <a:buChar char="○"/>
              <a:defRPr sz="1500"/>
            </a:lvl2pPr>
            <a:lvl3pPr indent="-323850" lvl="2" marL="1371600">
              <a:spcBef>
                <a:spcPts val="2000"/>
              </a:spcBef>
              <a:spcAft>
                <a:spcPts val="0"/>
              </a:spcAft>
              <a:buSzPts val="1500"/>
              <a:buChar char="■"/>
              <a:defRPr sz="1500"/>
            </a:lvl3pPr>
            <a:lvl4pPr indent="-323850" lvl="3" marL="1828800">
              <a:spcBef>
                <a:spcPts val="2000"/>
              </a:spcBef>
              <a:spcAft>
                <a:spcPts val="0"/>
              </a:spcAft>
              <a:buSzPts val="1500"/>
              <a:buChar char="●"/>
              <a:defRPr sz="1500"/>
            </a:lvl4pPr>
            <a:lvl5pPr indent="-323850" lvl="4" marL="2286000">
              <a:spcBef>
                <a:spcPts val="2000"/>
              </a:spcBef>
              <a:spcAft>
                <a:spcPts val="0"/>
              </a:spcAft>
              <a:buSzPts val="1500"/>
              <a:buChar char="○"/>
              <a:defRPr sz="1500"/>
            </a:lvl5pPr>
            <a:lvl6pPr indent="-323850" lvl="5" marL="2743200">
              <a:spcBef>
                <a:spcPts val="2000"/>
              </a:spcBef>
              <a:spcAft>
                <a:spcPts val="0"/>
              </a:spcAft>
              <a:buSzPts val="1500"/>
              <a:buChar char="■"/>
              <a:defRPr sz="1500"/>
            </a:lvl6pPr>
            <a:lvl7pPr indent="-323850" lvl="6" marL="3200400">
              <a:spcBef>
                <a:spcPts val="2000"/>
              </a:spcBef>
              <a:spcAft>
                <a:spcPts val="0"/>
              </a:spcAft>
              <a:buSzPts val="1500"/>
              <a:buChar char="●"/>
              <a:defRPr sz="1500"/>
            </a:lvl7pPr>
            <a:lvl8pPr indent="-323850" lvl="7" marL="3657600">
              <a:spcBef>
                <a:spcPts val="2000"/>
              </a:spcBef>
              <a:spcAft>
                <a:spcPts val="0"/>
              </a:spcAft>
              <a:buSzPts val="1500"/>
              <a:buChar char="○"/>
              <a:defRPr sz="1500"/>
            </a:lvl8pPr>
            <a:lvl9pPr indent="-323850" lvl="8" marL="4114800">
              <a:spcBef>
                <a:spcPts val="2000"/>
              </a:spcBef>
              <a:spcAft>
                <a:spcPts val="2000"/>
              </a:spcAft>
              <a:buSzPts val="1500"/>
              <a:buChar char="■"/>
              <a:defRPr sz="1500"/>
            </a:lvl9pPr>
          </a:lstStyle>
          <a:p/>
        </p:txBody>
      </p:sp>
      <p:sp>
        <p:nvSpPr>
          <p:cNvPr id="26" name="Google Shape;26;p5"/>
          <p:cNvSpPr txBox="1"/>
          <p:nvPr>
            <p:ph idx="2" type="body"/>
          </p:nvPr>
        </p:nvSpPr>
        <p:spPr>
          <a:xfrm>
            <a:off x="5517307" y="1693927"/>
            <a:ext cx="4566900" cy="5021400"/>
          </a:xfrm>
          <a:prstGeom prst="rect">
            <a:avLst/>
          </a:prstGeom>
        </p:spPr>
        <p:txBody>
          <a:bodyPr anchorCtr="0" anchor="t" bIns="114375" lIns="114375" spcFirstLastPara="1" rIns="114375" wrap="square" tIns="114375">
            <a:noAutofit/>
          </a:bodyPr>
          <a:lstStyle>
            <a:lvl1pPr indent="-342900" lvl="0" marL="457200">
              <a:spcBef>
                <a:spcPts val="0"/>
              </a:spcBef>
              <a:spcAft>
                <a:spcPts val="0"/>
              </a:spcAft>
              <a:buSzPts val="1800"/>
              <a:buChar char="●"/>
              <a:defRPr sz="1800"/>
            </a:lvl1pPr>
            <a:lvl2pPr indent="-323850" lvl="1" marL="914400">
              <a:spcBef>
                <a:spcPts val="2000"/>
              </a:spcBef>
              <a:spcAft>
                <a:spcPts val="0"/>
              </a:spcAft>
              <a:buSzPts val="1500"/>
              <a:buChar char="○"/>
              <a:defRPr sz="1500"/>
            </a:lvl2pPr>
            <a:lvl3pPr indent="-323850" lvl="2" marL="1371600">
              <a:spcBef>
                <a:spcPts val="2000"/>
              </a:spcBef>
              <a:spcAft>
                <a:spcPts val="0"/>
              </a:spcAft>
              <a:buSzPts val="1500"/>
              <a:buChar char="■"/>
              <a:defRPr sz="1500"/>
            </a:lvl3pPr>
            <a:lvl4pPr indent="-323850" lvl="3" marL="1828800">
              <a:spcBef>
                <a:spcPts val="2000"/>
              </a:spcBef>
              <a:spcAft>
                <a:spcPts val="0"/>
              </a:spcAft>
              <a:buSzPts val="1500"/>
              <a:buChar char="●"/>
              <a:defRPr sz="1500"/>
            </a:lvl4pPr>
            <a:lvl5pPr indent="-323850" lvl="4" marL="2286000">
              <a:spcBef>
                <a:spcPts val="2000"/>
              </a:spcBef>
              <a:spcAft>
                <a:spcPts val="0"/>
              </a:spcAft>
              <a:buSzPts val="1500"/>
              <a:buChar char="○"/>
              <a:defRPr sz="1500"/>
            </a:lvl5pPr>
            <a:lvl6pPr indent="-323850" lvl="5" marL="2743200">
              <a:spcBef>
                <a:spcPts val="2000"/>
              </a:spcBef>
              <a:spcAft>
                <a:spcPts val="0"/>
              </a:spcAft>
              <a:buSzPts val="1500"/>
              <a:buChar char="■"/>
              <a:defRPr sz="1500"/>
            </a:lvl6pPr>
            <a:lvl7pPr indent="-323850" lvl="6" marL="3200400">
              <a:spcBef>
                <a:spcPts val="2000"/>
              </a:spcBef>
              <a:spcAft>
                <a:spcPts val="0"/>
              </a:spcAft>
              <a:buSzPts val="1500"/>
              <a:buChar char="●"/>
              <a:defRPr sz="1500"/>
            </a:lvl7pPr>
            <a:lvl8pPr indent="-323850" lvl="7" marL="3657600">
              <a:spcBef>
                <a:spcPts val="2000"/>
              </a:spcBef>
              <a:spcAft>
                <a:spcPts val="0"/>
              </a:spcAft>
              <a:buSzPts val="1500"/>
              <a:buChar char="○"/>
              <a:defRPr sz="1500"/>
            </a:lvl8pPr>
            <a:lvl9pPr indent="-323850" lvl="8" marL="4114800">
              <a:spcBef>
                <a:spcPts val="2000"/>
              </a:spcBef>
              <a:spcAft>
                <a:spcPts val="2000"/>
              </a:spcAft>
              <a:buSzPts val="1500"/>
              <a:buChar char="■"/>
              <a:defRPr sz="1500"/>
            </a:lvl9pPr>
          </a:lstStyle>
          <a:p/>
        </p:txBody>
      </p:sp>
      <p:sp>
        <p:nvSpPr>
          <p:cNvPr id="27" name="Google Shape;27;p5"/>
          <p:cNvSpPr txBox="1"/>
          <p:nvPr>
            <p:ph idx="12" type="sldNum"/>
          </p:nvPr>
        </p:nvSpPr>
        <p:spPr>
          <a:xfrm>
            <a:off x="9673279" y="6854072"/>
            <a:ext cx="626400" cy="578400"/>
          </a:xfrm>
          <a:prstGeom prst="rect">
            <a:avLst/>
          </a:prstGeom>
        </p:spPr>
        <p:txBody>
          <a:bodyPr anchorCtr="0" anchor="ctr" bIns="114375" lIns="114375" spcFirstLastPara="1" rIns="114375" wrap="square" tIns="1143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8" name="Shape 28"/>
        <p:cNvGrpSpPr/>
        <p:nvPr/>
      </p:nvGrpSpPr>
      <p:grpSpPr>
        <a:xfrm>
          <a:off x="0" y="0"/>
          <a:ext cx="0" cy="0"/>
          <a:chOff x="0" y="0"/>
          <a:chExt cx="0" cy="0"/>
        </a:xfrm>
      </p:grpSpPr>
      <p:sp>
        <p:nvSpPr>
          <p:cNvPr id="29" name="Google Shape;29;p6"/>
          <p:cNvSpPr txBox="1"/>
          <p:nvPr>
            <p:ph type="title"/>
          </p:nvPr>
        </p:nvSpPr>
        <p:spPr>
          <a:xfrm>
            <a:off x="355878" y="654105"/>
            <a:ext cx="9728100" cy="841800"/>
          </a:xfrm>
          <a:prstGeom prst="rect">
            <a:avLst/>
          </a:prstGeom>
        </p:spPr>
        <p:txBody>
          <a:bodyPr anchorCtr="0" anchor="t" bIns="114375" lIns="114375" spcFirstLastPara="1" rIns="114375" wrap="square" tIns="114375">
            <a:no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30" name="Google Shape;30;p6"/>
          <p:cNvSpPr txBox="1"/>
          <p:nvPr>
            <p:ph idx="12" type="sldNum"/>
          </p:nvPr>
        </p:nvSpPr>
        <p:spPr>
          <a:xfrm>
            <a:off x="9673279" y="6854072"/>
            <a:ext cx="626400" cy="578400"/>
          </a:xfrm>
          <a:prstGeom prst="rect">
            <a:avLst/>
          </a:prstGeom>
        </p:spPr>
        <p:txBody>
          <a:bodyPr anchorCtr="0" anchor="ctr" bIns="114375" lIns="114375" spcFirstLastPara="1" rIns="114375" wrap="square" tIns="1143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1" name="Shape 31"/>
        <p:cNvGrpSpPr/>
        <p:nvPr/>
      </p:nvGrpSpPr>
      <p:grpSpPr>
        <a:xfrm>
          <a:off x="0" y="0"/>
          <a:ext cx="0" cy="0"/>
          <a:chOff x="0" y="0"/>
          <a:chExt cx="0" cy="0"/>
        </a:xfrm>
      </p:grpSpPr>
      <p:sp>
        <p:nvSpPr>
          <p:cNvPr id="32" name="Google Shape;32;p7"/>
          <p:cNvSpPr txBox="1"/>
          <p:nvPr>
            <p:ph type="title"/>
          </p:nvPr>
        </p:nvSpPr>
        <p:spPr>
          <a:xfrm>
            <a:off x="355878" y="816630"/>
            <a:ext cx="3206100" cy="1110600"/>
          </a:xfrm>
          <a:prstGeom prst="rect">
            <a:avLst/>
          </a:prstGeom>
        </p:spPr>
        <p:txBody>
          <a:bodyPr anchorCtr="0" anchor="b" bIns="114375" lIns="114375" spcFirstLastPara="1" rIns="114375" wrap="square" tIns="114375">
            <a:no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3" name="Google Shape;33;p7"/>
          <p:cNvSpPr txBox="1"/>
          <p:nvPr>
            <p:ph idx="1" type="body"/>
          </p:nvPr>
        </p:nvSpPr>
        <p:spPr>
          <a:xfrm>
            <a:off x="355878" y="2042457"/>
            <a:ext cx="3206100" cy="4673100"/>
          </a:xfrm>
          <a:prstGeom prst="rect">
            <a:avLst/>
          </a:prstGeom>
        </p:spPr>
        <p:txBody>
          <a:bodyPr anchorCtr="0" anchor="t" bIns="114375" lIns="114375" spcFirstLastPara="1" rIns="114375" wrap="square" tIns="114375">
            <a:noAutofit/>
          </a:bodyPr>
          <a:lstStyle>
            <a:lvl1pPr indent="-323850" lvl="0" marL="457200">
              <a:spcBef>
                <a:spcPts val="0"/>
              </a:spcBef>
              <a:spcAft>
                <a:spcPts val="0"/>
              </a:spcAft>
              <a:buSzPts val="1500"/>
              <a:buChar char="●"/>
              <a:defRPr sz="1500"/>
            </a:lvl1pPr>
            <a:lvl2pPr indent="-323850" lvl="1" marL="914400">
              <a:spcBef>
                <a:spcPts val="2000"/>
              </a:spcBef>
              <a:spcAft>
                <a:spcPts val="0"/>
              </a:spcAft>
              <a:buSzPts val="1500"/>
              <a:buChar char="○"/>
              <a:defRPr sz="1500"/>
            </a:lvl2pPr>
            <a:lvl3pPr indent="-323850" lvl="2" marL="1371600">
              <a:spcBef>
                <a:spcPts val="2000"/>
              </a:spcBef>
              <a:spcAft>
                <a:spcPts val="0"/>
              </a:spcAft>
              <a:buSzPts val="1500"/>
              <a:buChar char="■"/>
              <a:defRPr sz="1500"/>
            </a:lvl3pPr>
            <a:lvl4pPr indent="-323850" lvl="3" marL="1828800">
              <a:spcBef>
                <a:spcPts val="2000"/>
              </a:spcBef>
              <a:spcAft>
                <a:spcPts val="0"/>
              </a:spcAft>
              <a:buSzPts val="1500"/>
              <a:buChar char="●"/>
              <a:defRPr sz="1500"/>
            </a:lvl4pPr>
            <a:lvl5pPr indent="-323850" lvl="4" marL="2286000">
              <a:spcBef>
                <a:spcPts val="2000"/>
              </a:spcBef>
              <a:spcAft>
                <a:spcPts val="0"/>
              </a:spcAft>
              <a:buSzPts val="1500"/>
              <a:buChar char="○"/>
              <a:defRPr sz="1500"/>
            </a:lvl5pPr>
            <a:lvl6pPr indent="-323850" lvl="5" marL="2743200">
              <a:spcBef>
                <a:spcPts val="2000"/>
              </a:spcBef>
              <a:spcAft>
                <a:spcPts val="0"/>
              </a:spcAft>
              <a:buSzPts val="1500"/>
              <a:buChar char="■"/>
              <a:defRPr sz="1500"/>
            </a:lvl6pPr>
            <a:lvl7pPr indent="-323850" lvl="6" marL="3200400">
              <a:spcBef>
                <a:spcPts val="2000"/>
              </a:spcBef>
              <a:spcAft>
                <a:spcPts val="0"/>
              </a:spcAft>
              <a:buSzPts val="1500"/>
              <a:buChar char="●"/>
              <a:defRPr sz="1500"/>
            </a:lvl7pPr>
            <a:lvl8pPr indent="-323850" lvl="7" marL="3657600">
              <a:spcBef>
                <a:spcPts val="2000"/>
              </a:spcBef>
              <a:spcAft>
                <a:spcPts val="0"/>
              </a:spcAft>
              <a:buSzPts val="1500"/>
              <a:buChar char="○"/>
              <a:defRPr sz="1500"/>
            </a:lvl8pPr>
            <a:lvl9pPr indent="-323850" lvl="8" marL="4114800">
              <a:spcBef>
                <a:spcPts val="2000"/>
              </a:spcBef>
              <a:spcAft>
                <a:spcPts val="2000"/>
              </a:spcAft>
              <a:buSzPts val="1500"/>
              <a:buChar char="■"/>
              <a:defRPr sz="1500"/>
            </a:lvl9pPr>
          </a:lstStyle>
          <a:p/>
        </p:txBody>
      </p:sp>
      <p:sp>
        <p:nvSpPr>
          <p:cNvPr id="34" name="Google Shape;34;p7"/>
          <p:cNvSpPr txBox="1"/>
          <p:nvPr>
            <p:ph idx="12" type="sldNum"/>
          </p:nvPr>
        </p:nvSpPr>
        <p:spPr>
          <a:xfrm>
            <a:off x="9673279" y="6854072"/>
            <a:ext cx="626400" cy="578400"/>
          </a:xfrm>
          <a:prstGeom prst="rect">
            <a:avLst/>
          </a:prstGeom>
        </p:spPr>
        <p:txBody>
          <a:bodyPr anchorCtr="0" anchor="ctr" bIns="114375" lIns="114375" spcFirstLastPara="1" rIns="114375" wrap="square" tIns="1143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5" name="Shape 35"/>
        <p:cNvGrpSpPr/>
        <p:nvPr/>
      </p:nvGrpSpPr>
      <p:grpSpPr>
        <a:xfrm>
          <a:off x="0" y="0"/>
          <a:ext cx="0" cy="0"/>
          <a:chOff x="0" y="0"/>
          <a:chExt cx="0" cy="0"/>
        </a:xfrm>
      </p:grpSpPr>
      <p:sp>
        <p:nvSpPr>
          <p:cNvPr id="36" name="Google Shape;36;p8"/>
          <p:cNvSpPr txBox="1"/>
          <p:nvPr>
            <p:ph type="title"/>
          </p:nvPr>
        </p:nvSpPr>
        <p:spPr>
          <a:xfrm>
            <a:off x="559734" y="661638"/>
            <a:ext cx="7270200" cy="6012600"/>
          </a:xfrm>
          <a:prstGeom prst="rect">
            <a:avLst/>
          </a:prstGeom>
        </p:spPr>
        <p:txBody>
          <a:bodyPr anchorCtr="0" anchor="ctr" bIns="114375" lIns="114375" spcFirstLastPara="1" rIns="114375" wrap="square" tIns="114375">
            <a:noAutofit/>
          </a:bodyPr>
          <a:lstStyle>
            <a:lvl1pPr lvl="0">
              <a:spcBef>
                <a:spcPts val="0"/>
              </a:spcBef>
              <a:spcAft>
                <a:spcPts val="0"/>
              </a:spcAft>
              <a:buSzPts val="6000"/>
              <a:buNone/>
              <a:defRPr sz="6000"/>
            </a:lvl1pPr>
            <a:lvl2pPr lvl="1">
              <a:spcBef>
                <a:spcPts val="0"/>
              </a:spcBef>
              <a:spcAft>
                <a:spcPts val="0"/>
              </a:spcAft>
              <a:buSzPts val="6000"/>
              <a:buNone/>
              <a:defRPr sz="6000"/>
            </a:lvl2pPr>
            <a:lvl3pPr lvl="2">
              <a:spcBef>
                <a:spcPts val="0"/>
              </a:spcBef>
              <a:spcAft>
                <a:spcPts val="0"/>
              </a:spcAft>
              <a:buSzPts val="6000"/>
              <a:buNone/>
              <a:defRPr sz="6000"/>
            </a:lvl3pPr>
            <a:lvl4pPr lvl="3">
              <a:spcBef>
                <a:spcPts val="0"/>
              </a:spcBef>
              <a:spcAft>
                <a:spcPts val="0"/>
              </a:spcAft>
              <a:buSzPts val="6000"/>
              <a:buNone/>
              <a:defRPr sz="6000"/>
            </a:lvl4pPr>
            <a:lvl5pPr lvl="4">
              <a:spcBef>
                <a:spcPts val="0"/>
              </a:spcBef>
              <a:spcAft>
                <a:spcPts val="0"/>
              </a:spcAft>
              <a:buSzPts val="6000"/>
              <a:buNone/>
              <a:defRPr sz="6000"/>
            </a:lvl5pPr>
            <a:lvl6pPr lvl="5">
              <a:spcBef>
                <a:spcPts val="0"/>
              </a:spcBef>
              <a:spcAft>
                <a:spcPts val="0"/>
              </a:spcAft>
              <a:buSzPts val="6000"/>
              <a:buNone/>
              <a:defRPr sz="6000"/>
            </a:lvl6pPr>
            <a:lvl7pPr lvl="6">
              <a:spcBef>
                <a:spcPts val="0"/>
              </a:spcBef>
              <a:spcAft>
                <a:spcPts val="0"/>
              </a:spcAft>
              <a:buSzPts val="6000"/>
              <a:buNone/>
              <a:defRPr sz="6000"/>
            </a:lvl7pPr>
            <a:lvl8pPr lvl="7">
              <a:spcBef>
                <a:spcPts val="0"/>
              </a:spcBef>
              <a:spcAft>
                <a:spcPts val="0"/>
              </a:spcAft>
              <a:buSzPts val="6000"/>
              <a:buNone/>
              <a:defRPr sz="6000"/>
            </a:lvl8pPr>
            <a:lvl9pPr lvl="8">
              <a:spcBef>
                <a:spcPts val="0"/>
              </a:spcBef>
              <a:spcAft>
                <a:spcPts val="0"/>
              </a:spcAft>
              <a:buSzPts val="6000"/>
              <a:buNone/>
              <a:defRPr sz="6000"/>
            </a:lvl9pPr>
          </a:lstStyle>
          <a:p/>
        </p:txBody>
      </p:sp>
      <p:sp>
        <p:nvSpPr>
          <p:cNvPr id="37" name="Google Shape;37;p8"/>
          <p:cNvSpPr txBox="1"/>
          <p:nvPr>
            <p:ph idx="12" type="sldNum"/>
          </p:nvPr>
        </p:nvSpPr>
        <p:spPr>
          <a:xfrm>
            <a:off x="9673279" y="6854072"/>
            <a:ext cx="626400" cy="578400"/>
          </a:xfrm>
          <a:prstGeom prst="rect">
            <a:avLst/>
          </a:prstGeom>
        </p:spPr>
        <p:txBody>
          <a:bodyPr anchorCtr="0" anchor="ctr" bIns="114375" lIns="114375" spcFirstLastPara="1" rIns="114375" wrap="square" tIns="1143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8" name="Shape 38"/>
        <p:cNvGrpSpPr/>
        <p:nvPr/>
      </p:nvGrpSpPr>
      <p:grpSpPr>
        <a:xfrm>
          <a:off x="0" y="0"/>
          <a:ext cx="0" cy="0"/>
          <a:chOff x="0" y="0"/>
          <a:chExt cx="0" cy="0"/>
        </a:xfrm>
      </p:grpSpPr>
      <p:sp>
        <p:nvSpPr>
          <p:cNvPr id="39" name="Google Shape;39;p9"/>
          <p:cNvSpPr/>
          <p:nvPr/>
        </p:nvSpPr>
        <p:spPr>
          <a:xfrm>
            <a:off x="5220000" y="-184"/>
            <a:ext cx="5220000" cy="7560000"/>
          </a:xfrm>
          <a:prstGeom prst="rect">
            <a:avLst/>
          </a:prstGeom>
          <a:solidFill>
            <a:schemeClr val="lt2"/>
          </a:solidFill>
          <a:ln>
            <a:noFill/>
          </a:ln>
        </p:spPr>
        <p:txBody>
          <a:bodyPr anchorCtr="0" anchor="ctr" bIns="114375" lIns="114375" spcFirstLastPara="1" rIns="114375" wrap="square" tIns="114375">
            <a:noAutofit/>
          </a:bodyPr>
          <a:lstStyle/>
          <a:p>
            <a:pPr indent="0" lvl="0" marL="0" rtl="0" algn="l">
              <a:spcBef>
                <a:spcPts val="0"/>
              </a:spcBef>
              <a:spcAft>
                <a:spcPts val="0"/>
              </a:spcAft>
              <a:buNone/>
            </a:pPr>
            <a:r>
              <a:t/>
            </a:r>
            <a:endParaRPr/>
          </a:p>
        </p:txBody>
      </p:sp>
      <p:sp>
        <p:nvSpPr>
          <p:cNvPr id="40" name="Google Shape;40;p9"/>
          <p:cNvSpPr txBox="1"/>
          <p:nvPr>
            <p:ph type="title"/>
          </p:nvPr>
        </p:nvSpPr>
        <p:spPr>
          <a:xfrm>
            <a:off x="303130" y="1812541"/>
            <a:ext cx="4618500" cy="2178600"/>
          </a:xfrm>
          <a:prstGeom prst="rect">
            <a:avLst/>
          </a:prstGeom>
        </p:spPr>
        <p:txBody>
          <a:bodyPr anchorCtr="0" anchor="b" bIns="114375" lIns="114375" spcFirstLastPara="1" rIns="114375" wrap="square" tIns="114375">
            <a:noAutofit/>
          </a:bodyPr>
          <a:lstStyle>
            <a:lvl1pPr lvl="0" algn="ctr">
              <a:spcBef>
                <a:spcPts val="0"/>
              </a:spcBef>
              <a:spcAft>
                <a:spcPts val="0"/>
              </a:spcAft>
              <a:buSzPts val="5300"/>
              <a:buNone/>
              <a:defRPr sz="5300"/>
            </a:lvl1pPr>
            <a:lvl2pPr lvl="1" algn="ctr">
              <a:spcBef>
                <a:spcPts val="0"/>
              </a:spcBef>
              <a:spcAft>
                <a:spcPts val="0"/>
              </a:spcAft>
              <a:buSzPts val="5300"/>
              <a:buNone/>
              <a:defRPr sz="5300"/>
            </a:lvl2pPr>
            <a:lvl3pPr lvl="2" algn="ctr">
              <a:spcBef>
                <a:spcPts val="0"/>
              </a:spcBef>
              <a:spcAft>
                <a:spcPts val="0"/>
              </a:spcAft>
              <a:buSzPts val="5300"/>
              <a:buNone/>
              <a:defRPr sz="5300"/>
            </a:lvl3pPr>
            <a:lvl4pPr lvl="3" algn="ctr">
              <a:spcBef>
                <a:spcPts val="0"/>
              </a:spcBef>
              <a:spcAft>
                <a:spcPts val="0"/>
              </a:spcAft>
              <a:buSzPts val="5300"/>
              <a:buNone/>
              <a:defRPr sz="5300"/>
            </a:lvl4pPr>
            <a:lvl5pPr lvl="4" algn="ctr">
              <a:spcBef>
                <a:spcPts val="0"/>
              </a:spcBef>
              <a:spcAft>
                <a:spcPts val="0"/>
              </a:spcAft>
              <a:buSzPts val="5300"/>
              <a:buNone/>
              <a:defRPr sz="5300"/>
            </a:lvl5pPr>
            <a:lvl6pPr lvl="5" algn="ctr">
              <a:spcBef>
                <a:spcPts val="0"/>
              </a:spcBef>
              <a:spcAft>
                <a:spcPts val="0"/>
              </a:spcAft>
              <a:buSzPts val="5300"/>
              <a:buNone/>
              <a:defRPr sz="5300"/>
            </a:lvl6pPr>
            <a:lvl7pPr lvl="6" algn="ctr">
              <a:spcBef>
                <a:spcPts val="0"/>
              </a:spcBef>
              <a:spcAft>
                <a:spcPts val="0"/>
              </a:spcAft>
              <a:buSzPts val="5300"/>
              <a:buNone/>
              <a:defRPr sz="5300"/>
            </a:lvl7pPr>
            <a:lvl8pPr lvl="7" algn="ctr">
              <a:spcBef>
                <a:spcPts val="0"/>
              </a:spcBef>
              <a:spcAft>
                <a:spcPts val="0"/>
              </a:spcAft>
              <a:buSzPts val="5300"/>
              <a:buNone/>
              <a:defRPr sz="5300"/>
            </a:lvl8pPr>
            <a:lvl9pPr lvl="8" algn="ctr">
              <a:spcBef>
                <a:spcPts val="0"/>
              </a:spcBef>
              <a:spcAft>
                <a:spcPts val="0"/>
              </a:spcAft>
              <a:buSzPts val="5300"/>
              <a:buNone/>
              <a:defRPr sz="5300"/>
            </a:lvl9pPr>
          </a:lstStyle>
          <a:p/>
        </p:txBody>
      </p:sp>
      <p:sp>
        <p:nvSpPr>
          <p:cNvPr id="41" name="Google Shape;41;p9"/>
          <p:cNvSpPr txBox="1"/>
          <p:nvPr>
            <p:ph idx="1" type="subTitle"/>
          </p:nvPr>
        </p:nvSpPr>
        <p:spPr>
          <a:xfrm>
            <a:off x="303130" y="4120005"/>
            <a:ext cx="4618500" cy="1815300"/>
          </a:xfrm>
          <a:prstGeom prst="rect">
            <a:avLst/>
          </a:prstGeom>
        </p:spPr>
        <p:txBody>
          <a:bodyPr anchorCtr="0" anchor="t" bIns="114375" lIns="114375" spcFirstLastPara="1" rIns="114375" wrap="square" tIns="114375">
            <a:no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42" name="Google Shape;42;p9"/>
          <p:cNvSpPr txBox="1"/>
          <p:nvPr>
            <p:ph idx="2" type="body"/>
          </p:nvPr>
        </p:nvSpPr>
        <p:spPr>
          <a:xfrm>
            <a:off x="5639587" y="1064257"/>
            <a:ext cx="4380900" cy="5431200"/>
          </a:xfrm>
          <a:prstGeom prst="rect">
            <a:avLst/>
          </a:prstGeom>
        </p:spPr>
        <p:txBody>
          <a:bodyPr anchorCtr="0" anchor="ctr" bIns="114375" lIns="114375" spcFirstLastPara="1" rIns="114375" wrap="square" tIns="114375">
            <a:noAutofit/>
          </a:bodyPr>
          <a:lstStyle>
            <a:lvl1pPr indent="-374650" lvl="0" marL="457200">
              <a:spcBef>
                <a:spcPts val="0"/>
              </a:spcBef>
              <a:spcAft>
                <a:spcPts val="0"/>
              </a:spcAft>
              <a:buSzPts val="2300"/>
              <a:buChar char="●"/>
              <a:defRPr/>
            </a:lvl1pPr>
            <a:lvl2pPr indent="-342900" lvl="1" marL="914400">
              <a:spcBef>
                <a:spcPts val="2000"/>
              </a:spcBef>
              <a:spcAft>
                <a:spcPts val="0"/>
              </a:spcAft>
              <a:buSzPts val="1800"/>
              <a:buChar char="○"/>
              <a:defRPr/>
            </a:lvl2pPr>
            <a:lvl3pPr indent="-342900" lvl="2" marL="1371600">
              <a:spcBef>
                <a:spcPts val="2000"/>
              </a:spcBef>
              <a:spcAft>
                <a:spcPts val="0"/>
              </a:spcAft>
              <a:buSzPts val="1800"/>
              <a:buChar char="■"/>
              <a:defRPr/>
            </a:lvl3pPr>
            <a:lvl4pPr indent="-342900" lvl="3" marL="1828800">
              <a:spcBef>
                <a:spcPts val="2000"/>
              </a:spcBef>
              <a:spcAft>
                <a:spcPts val="0"/>
              </a:spcAft>
              <a:buSzPts val="1800"/>
              <a:buChar char="●"/>
              <a:defRPr/>
            </a:lvl4pPr>
            <a:lvl5pPr indent="-342900" lvl="4" marL="2286000">
              <a:spcBef>
                <a:spcPts val="2000"/>
              </a:spcBef>
              <a:spcAft>
                <a:spcPts val="0"/>
              </a:spcAft>
              <a:buSzPts val="1800"/>
              <a:buChar char="○"/>
              <a:defRPr/>
            </a:lvl5pPr>
            <a:lvl6pPr indent="-342900" lvl="5" marL="2743200">
              <a:spcBef>
                <a:spcPts val="2000"/>
              </a:spcBef>
              <a:spcAft>
                <a:spcPts val="0"/>
              </a:spcAft>
              <a:buSzPts val="1800"/>
              <a:buChar char="■"/>
              <a:defRPr/>
            </a:lvl6pPr>
            <a:lvl7pPr indent="-342900" lvl="6" marL="3200400">
              <a:spcBef>
                <a:spcPts val="2000"/>
              </a:spcBef>
              <a:spcAft>
                <a:spcPts val="0"/>
              </a:spcAft>
              <a:buSzPts val="1800"/>
              <a:buChar char="●"/>
              <a:defRPr/>
            </a:lvl7pPr>
            <a:lvl8pPr indent="-342900" lvl="7" marL="3657600">
              <a:spcBef>
                <a:spcPts val="2000"/>
              </a:spcBef>
              <a:spcAft>
                <a:spcPts val="0"/>
              </a:spcAft>
              <a:buSzPts val="1800"/>
              <a:buChar char="○"/>
              <a:defRPr/>
            </a:lvl8pPr>
            <a:lvl9pPr indent="-342900" lvl="8" marL="4114800">
              <a:spcBef>
                <a:spcPts val="2000"/>
              </a:spcBef>
              <a:spcAft>
                <a:spcPts val="2000"/>
              </a:spcAft>
              <a:buSzPts val="1800"/>
              <a:buChar char="■"/>
              <a:defRPr/>
            </a:lvl9pPr>
          </a:lstStyle>
          <a:p/>
        </p:txBody>
      </p:sp>
      <p:sp>
        <p:nvSpPr>
          <p:cNvPr id="43" name="Google Shape;43;p9"/>
          <p:cNvSpPr txBox="1"/>
          <p:nvPr>
            <p:ph idx="12" type="sldNum"/>
          </p:nvPr>
        </p:nvSpPr>
        <p:spPr>
          <a:xfrm>
            <a:off x="9673279" y="6854072"/>
            <a:ext cx="626400" cy="578400"/>
          </a:xfrm>
          <a:prstGeom prst="rect">
            <a:avLst/>
          </a:prstGeom>
        </p:spPr>
        <p:txBody>
          <a:bodyPr anchorCtr="0" anchor="ctr" bIns="114375" lIns="114375" spcFirstLastPara="1" rIns="114375" wrap="square" tIns="1143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4" name="Shape 44"/>
        <p:cNvGrpSpPr/>
        <p:nvPr/>
      </p:nvGrpSpPr>
      <p:grpSpPr>
        <a:xfrm>
          <a:off x="0" y="0"/>
          <a:ext cx="0" cy="0"/>
          <a:chOff x="0" y="0"/>
          <a:chExt cx="0" cy="0"/>
        </a:xfrm>
      </p:grpSpPr>
      <p:sp>
        <p:nvSpPr>
          <p:cNvPr id="45" name="Google Shape;45;p10"/>
          <p:cNvSpPr txBox="1"/>
          <p:nvPr>
            <p:ph idx="1" type="body"/>
          </p:nvPr>
        </p:nvSpPr>
        <p:spPr>
          <a:xfrm>
            <a:off x="355878" y="6218168"/>
            <a:ext cx="6849000" cy="889500"/>
          </a:xfrm>
          <a:prstGeom prst="rect">
            <a:avLst/>
          </a:prstGeom>
        </p:spPr>
        <p:txBody>
          <a:bodyPr anchorCtr="0" anchor="ctr" bIns="114375" lIns="114375" spcFirstLastPara="1" rIns="114375" wrap="square" tIns="114375">
            <a:noAutofit/>
          </a:bodyPr>
          <a:lstStyle>
            <a:lvl1pPr indent="-228600" lvl="0" marL="457200">
              <a:lnSpc>
                <a:spcPct val="100000"/>
              </a:lnSpc>
              <a:spcBef>
                <a:spcPts val="0"/>
              </a:spcBef>
              <a:spcAft>
                <a:spcPts val="0"/>
              </a:spcAft>
              <a:buSzPts val="2300"/>
              <a:buNone/>
              <a:defRPr/>
            </a:lvl1pPr>
          </a:lstStyle>
          <a:p/>
        </p:txBody>
      </p:sp>
      <p:sp>
        <p:nvSpPr>
          <p:cNvPr id="46" name="Google Shape;46;p10"/>
          <p:cNvSpPr txBox="1"/>
          <p:nvPr>
            <p:ph idx="12" type="sldNum"/>
          </p:nvPr>
        </p:nvSpPr>
        <p:spPr>
          <a:xfrm>
            <a:off x="9673279" y="6854072"/>
            <a:ext cx="626400" cy="578400"/>
          </a:xfrm>
          <a:prstGeom prst="rect">
            <a:avLst/>
          </a:prstGeom>
        </p:spPr>
        <p:txBody>
          <a:bodyPr anchorCtr="0" anchor="ctr" bIns="114375" lIns="114375" spcFirstLastPara="1" rIns="114375" wrap="square" tIns="1143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2.xml"/><Relationship Id="rId12" Type="http://schemas.openxmlformats.org/officeDocument/2006/relationships/slideLayout" Target="../slideLayouts/slideLayout11.xml"/><Relationship Id="rId1" Type="http://schemas.openxmlformats.org/officeDocument/2006/relationships/image" Target="../media/image5.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55878" y="654105"/>
            <a:ext cx="9728100" cy="841800"/>
          </a:xfrm>
          <a:prstGeom prst="rect">
            <a:avLst/>
          </a:prstGeom>
          <a:noFill/>
          <a:ln>
            <a:noFill/>
          </a:ln>
        </p:spPr>
        <p:txBody>
          <a:bodyPr anchorCtr="0" anchor="t" bIns="114375" lIns="114375" spcFirstLastPara="1" rIns="114375" wrap="square" tIns="114375">
            <a:noAutofit/>
          </a:bodyPr>
          <a:lstStyle>
            <a:lvl1pPr lvl="0">
              <a:spcBef>
                <a:spcPts val="0"/>
              </a:spcBef>
              <a:spcAft>
                <a:spcPts val="0"/>
              </a:spcAft>
              <a:buClr>
                <a:schemeClr val="dk1"/>
              </a:buClr>
              <a:buSzPts val="3500"/>
              <a:buNone/>
              <a:defRPr sz="3500">
                <a:solidFill>
                  <a:schemeClr val="dk1"/>
                </a:solidFill>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355878" y="1693927"/>
            <a:ext cx="9728100" cy="5021400"/>
          </a:xfrm>
          <a:prstGeom prst="rect">
            <a:avLst/>
          </a:prstGeom>
          <a:noFill/>
          <a:ln>
            <a:noFill/>
          </a:ln>
        </p:spPr>
        <p:txBody>
          <a:bodyPr anchorCtr="0" anchor="t" bIns="114375" lIns="114375" spcFirstLastPara="1" rIns="114375" wrap="square" tIns="114375">
            <a:noAutofit/>
          </a:bodyPr>
          <a:lstStyle>
            <a:lvl1pPr indent="-374650" lvl="0" marL="457200">
              <a:lnSpc>
                <a:spcPct val="115000"/>
              </a:lnSpc>
              <a:spcBef>
                <a:spcPts val="0"/>
              </a:spcBef>
              <a:spcAft>
                <a:spcPts val="0"/>
              </a:spcAft>
              <a:buClr>
                <a:schemeClr val="dk2"/>
              </a:buClr>
              <a:buSzPts val="2300"/>
              <a:buChar char="●"/>
              <a:defRPr sz="2300">
                <a:solidFill>
                  <a:schemeClr val="dk2"/>
                </a:solidFill>
              </a:defRPr>
            </a:lvl1pPr>
            <a:lvl2pPr indent="-342900" lvl="1" marL="914400">
              <a:lnSpc>
                <a:spcPct val="115000"/>
              </a:lnSpc>
              <a:spcBef>
                <a:spcPts val="2000"/>
              </a:spcBef>
              <a:spcAft>
                <a:spcPts val="0"/>
              </a:spcAft>
              <a:buClr>
                <a:schemeClr val="dk2"/>
              </a:buClr>
              <a:buSzPts val="1800"/>
              <a:buChar char="○"/>
              <a:defRPr sz="1800">
                <a:solidFill>
                  <a:schemeClr val="dk2"/>
                </a:solidFill>
              </a:defRPr>
            </a:lvl2pPr>
            <a:lvl3pPr indent="-342900" lvl="2" marL="1371600">
              <a:lnSpc>
                <a:spcPct val="115000"/>
              </a:lnSpc>
              <a:spcBef>
                <a:spcPts val="2000"/>
              </a:spcBef>
              <a:spcAft>
                <a:spcPts val="0"/>
              </a:spcAft>
              <a:buClr>
                <a:schemeClr val="dk2"/>
              </a:buClr>
              <a:buSzPts val="1800"/>
              <a:buChar char="■"/>
              <a:defRPr sz="1800">
                <a:solidFill>
                  <a:schemeClr val="dk2"/>
                </a:solidFill>
              </a:defRPr>
            </a:lvl3pPr>
            <a:lvl4pPr indent="-342900" lvl="3" marL="1828800">
              <a:lnSpc>
                <a:spcPct val="115000"/>
              </a:lnSpc>
              <a:spcBef>
                <a:spcPts val="2000"/>
              </a:spcBef>
              <a:spcAft>
                <a:spcPts val="0"/>
              </a:spcAft>
              <a:buClr>
                <a:schemeClr val="dk2"/>
              </a:buClr>
              <a:buSzPts val="1800"/>
              <a:buChar char="●"/>
              <a:defRPr sz="1800">
                <a:solidFill>
                  <a:schemeClr val="dk2"/>
                </a:solidFill>
              </a:defRPr>
            </a:lvl4pPr>
            <a:lvl5pPr indent="-342900" lvl="4" marL="2286000">
              <a:lnSpc>
                <a:spcPct val="115000"/>
              </a:lnSpc>
              <a:spcBef>
                <a:spcPts val="2000"/>
              </a:spcBef>
              <a:spcAft>
                <a:spcPts val="0"/>
              </a:spcAft>
              <a:buClr>
                <a:schemeClr val="dk2"/>
              </a:buClr>
              <a:buSzPts val="1800"/>
              <a:buChar char="○"/>
              <a:defRPr sz="1800">
                <a:solidFill>
                  <a:schemeClr val="dk2"/>
                </a:solidFill>
              </a:defRPr>
            </a:lvl5pPr>
            <a:lvl6pPr indent="-342900" lvl="5" marL="2743200">
              <a:lnSpc>
                <a:spcPct val="115000"/>
              </a:lnSpc>
              <a:spcBef>
                <a:spcPts val="2000"/>
              </a:spcBef>
              <a:spcAft>
                <a:spcPts val="0"/>
              </a:spcAft>
              <a:buClr>
                <a:schemeClr val="dk2"/>
              </a:buClr>
              <a:buSzPts val="1800"/>
              <a:buChar char="■"/>
              <a:defRPr sz="1800">
                <a:solidFill>
                  <a:schemeClr val="dk2"/>
                </a:solidFill>
              </a:defRPr>
            </a:lvl6pPr>
            <a:lvl7pPr indent="-342900" lvl="6" marL="3200400">
              <a:lnSpc>
                <a:spcPct val="115000"/>
              </a:lnSpc>
              <a:spcBef>
                <a:spcPts val="2000"/>
              </a:spcBef>
              <a:spcAft>
                <a:spcPts val="0"/>
              </a:spcAft>
              <a:buClr>
                <a:schemeClr val="dk2"/>
              </a:buClr>
              <a:buSzPts val="1800"/>
              <a:buChar char="●"/>
              <a:defRPr sz="1800">
                <a:solidFill>
                  <a:schemeClr val="dk2"/>
                </a:solidFill>
              </a:defRPr>
            </a:lvl7pPr>
            <a:lvl8pPr indent="-342900" lvl="7" marL="3657600">
              <a:lnSpc>
                <a:spcPct val="115000"/>
              </a:lnSpc>
              <a:spcBef>
                <a:spcPts val="2000"/>
              </a:spcBef>
              <a:spcAft>
                <a:spcPts val="0"/>
              </a:spcAft>
              <a:buClr>
                <a:schemeClr val="dk2"/>
              </a:buClr>
              <a:buSzPts val="1800"/>
              <a:buChar char="○"/>
              <a:defRPr sz="1800">
                <a:solidFill>
                  <a:schemeClr val="dk2"/>
                </a:solidFill>
              </a:defRPr>
            </a:lvl8pPr>
            <a:lvl9pPr indent="-342900" lvl="8" marL="4114800">
              <a:lnSpc>
                <a:spcPct val="115000"/>
              </a:lnSpc>
              <a:spcBef>
                <a:spcPts val="2000"/>
              </a:spcBef>
              <a:spcAft>
                <a:spcPts val="2000"/>
              </a:spcAft>
              <a:buClr>
                <a:schemeClr val="dk2"/>
              </a:buClr>
              <a:buSzPts val="1800"/>
              <a:buChar char="■"/>
              <a:defRPr sz="1800">
                <a:solidFill>
                  <a:schemeClr val="dk2"/>
                </a:solidFill>
              </a:defRPr>
            </a:lvl9pPr>
          </a:lstStyle>
          <a:p/>
        </p:txBody>
      </p:sp>
      <p:sp>
        <p:nvSpPr>
          <p:cNvPr id="8" name="Google Shape;8;p1"/>
          <p:cNvSpPr txBox="1"/>
          <p:nvPr>
            <p:ph idx="12" type="sldNum"/>
          </p:nvPr>
        </p:nvSpPr>
        <p:spPr>
          <a:xfrm>
            <a:off x="9673279" y="6854072"/>
            <a:ext cx="626400" cy="578400"/>
          </a:xfrm>
          <a:prstGeom prst="rect">
            <a:avLst/>
          </a:prstGeom>
          <a:noFill/>
          <a:ln>
            <a:noFill/>
          </a:ln>
        </p:spPr>
        <p:txBody>
          <a:bodyPr anchorCtr="0" anchor="ctr" bIns="114375" lIns="114375" spcFirstLastPara="1" rIns="114375" wrap="square" tIns="114375">
            <a:noAutofit/>
          </a:bodyPr>
          <a:lstStyle>
            <a:lvl1pPr lvl="0" algn="r">
              <a:buNone/>
              <a:defRPr sz="1300">
                <a:solidFill>
                  <a:schemeClr val="dk2"/>
                </a:solidFill>
              </a:defRPr>
            </a:lvl1pPr>
            <a:lvl2pPr lvl="1" algn="r">
              <a:buNone/>
              <a:defRPr sz="1300">
                <a:solidFill>
                  <a:schemeClr val="dk2"/>
                </a:solidFill>
              </a:defRPr>
            </a:lvl2pPr>
            <a:lvl3pPr lvl="2" algn="r">
              <a:buNone/>
              <a:defRPr sz="1300">
                <a:solidFill>
                  <a:schemeClr val="dk2"/>
                </a:solidFill>
              </a:defRPr>
            </a:lvl3pPr>
            <a:lvl4pPr lvl="3" algn="r">
              <a:buNone/>
              <a:defRPr sz="1300">
                <a:solidFill>
                  <a:schemeClr val="dk2"/>
                </a:solidFill>
              </a:defRPr>
            </a:lvl4pPr>
            <a:lvl5pPr lvl="4" algn="r">
              <a:buNone/>
              <a:defRPr sz="1300">
                <a:solidFill>
                  <a:schemeClr val="dk2"/>
                </a:solidFill>
              </a:defRPr>
            </a:lvl5pPr>
            <a:lvl6pPr lvl="5" algn="r">
              <a:buNone/>
              <a:defRPr sz="1300">
                <a:solidFill>
                  <a:schemeClr val="dk2"/>
                </a:solidFill>
              </a:defRPr>
            </a:lvl6pPr>
            <a:lvl7pPr lvl="6" algn="r">
              <a:buNone/>
              <a:defRPr sz="1300">
                <a:solidFill>
                  <a:schemeClr val="dk2"/>
                </a:solidFill>
              </a:defRPr>
            </a:lvl7pPr>
            <a:lvl8pPr lvl="7" algn="r">
              <a:buNone/>
              <a:defRPr sz="1300">
                <a:solidFill>
                  <a:schemeClr val="dk2"/>
                </a:solidFill>
              </a:defRPr>
            </a:lvl8pPr>
            <a:lvl9pPr lvl="8" algn="r">
              <a:buNone/>
              <a:defRPr sz="1300">
                <a:solidFill>
                  <a:schemeClr val="dk2"/>
                </a:solidFill>
              </a:defRPr>
            </a:lvl9pPr>
          </a:lstStyle>
          <a:p>
            <a:pPr indent="0" lvl="0" marL="0" rtl="0" algn="r">
              <a:spcBef>
                <a:spcPts val="0"/>
              </a:spcBef>
              <a:spcAft>
                <a:spcPts val="0"/>
              </a:spcAft>
              <a:buNone/>
            </a:pPr>
            <a:fld id="{00000000-1234-1234-1234-123412341234}" type="slidenum">
              <a:rPr lang="fr"/>
              <a:t>‹#›</a:t>
            </a:fld>
            <a:endParaRPr/>
          </a:p>
        </p:txBody>
      </p:sp>
      <p:sp>
        <p:nvSpPr>
          <p:cNvPr id="9" name="Google Shape;9;p1"/>
          <p:cNvSpPr/>
          <p:nvPr/>
        </p:nvSpPr>
        <p:spPr>
          <a:xfrm>
            <a:off x="-178050" y="7051800"/>
            <a:ext cx="10888500" cy="508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0" name="Google Shape;10;p1"/>
          <p:cNvPicPr preferRelativeResize="0"/>
          <p:nvPr/>
        </p:nvPicPr>
        <p:blipFill>
          <a:blip r:embed="rId1">
            <a:alphaModFix/>
          </a:blip>
          <a:stretch>
            <a:fillRect/>
          </a:stretch>
        </p:blipFill>
        <p:spPr>
          <a:xfrm>
            <a:off x="-58607" y="7097688"/>
            <a:ext cx="1435825" cy="416425"/>
          </a:xfrm>
          <a:prstGeom prst="rect">
            <a:avLst/>
          </a:prstGeom>
          <a:noFill/>
          <a:ln>
            <a:noFill/>
          </a:ln>
        </p:spPr>
      </p:pic>
      <p:sp>
        <p:nvSpPr>
          <p:cNvPr id="11" name="Google Shape;11;p1"/>
          <p:cNvSpPr/>
          <p:nvPr/>
        </p:nvSpPr>
        <p:spPr>
          <a:xfrm>
            <a:off x="-178025" y="4407000"/>
            <a:ext cx="10888500" cy="2644800"/>
          </a:xfrm>
          <a:prstGeom prst="rect">
            <a:avLst/>
          </a:prstGeom>
          <a:solidFill>
            <a:srgbClr val="7AC6BC"/>
          </a:solidFill>
          <a:ln>
            <a:noFill/>
          </a:ln>
        </p:spPr>
        <p:txBody>
          <a:bodyPr anchorCtr="0" anchor="ctr" bIns="114375" lIns="114375" spcFirstLastPara="1" rIns="114375" wrap="square" tIns="114375">
            <a:noAutofit/>
          </a:bodyPr>
          <a:lstStyle/>
          <a:p>
            <a:pPr indent="0" lvl="0" marL="0" rtl="0" algn="l">
              <a:spcBef>
                <a:spcPts val="0"/>
              </a:spcBef>
              <a:spcAft>
                <a:spcPts val="0"/>
              </a:spcAft>
              <a:buNone/>
            </a:pPr>
            <a:r>
              <a:t/>
            </a:r>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6.png"/><Relationship Id="rId5"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8.jpg"/><Relationship Id="rId4" Type="http://schemas.openxmlformats.org/officeDocument/2006/relationships/image" Target="../media/image7.jpg"/><Relationship Id="rId5"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 name="Shape 56"/>
        <p:cNvGrpSpPr/>
        <p:nvPr/>
      </p:nvGrpSpPr>
      <p:grpSpPr>
        <a:xfrm>
          <a:off x="0" y="0"/>
          <a:ext cx="0" cy="0"/>
          <a:chOff x="0" y="0"/>
          <a:chExt cx="0" cy="0"/>
        </a:xfrm>
      </p:grpSpPr>
      <p:pic>
        <p:nvPicPr>
          <p:cNvPr id="57" name="Google Shape;57;p13"/>
          <p:cNvPicPr preferRelativeResize="0"/>
          <p:nvPr/>
        </p:nvPicPr>
        <p:blipFill rotWithShape="1">
          <a:blip r:embed="rId3">
            <a:alphaModFix/>
          </a:blip>
          <a:srcRect b="14821" l="0" r="0" t="0"/>
          <a:stretch/>
        </p:blipFill>
        <p:spPr>
          <a:xfrm>
            <a:off x="0" y="-589825"/>
            <a:ext cx="10440000" cy="4994950"/>
          </a:xfrm>
          <a:prstGeom prst="rect">
            <a:avLst/>
          </a:prstGeom>
          <a:noFill/>
          <a:ln>
            <a:noFill/>
          </a:ln>
        </p:spPr>
      </p:pic>
      <p:sp>
        <p:nvSpPr>
          <p:cNvPr id="58" name="Google Shape;58;p13"/>
          <p:cNvSpPr txBox="1"/>
          <p:nvPr/>
        </p:nvSpPr>
        <p:spPr>
          <a:xfrm>
            <a:off x="441225" y="4781125"/>
            <a:ext cx="3509100" cy="172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fr" sz="3600">
                <a:solidFill>
                  <a:srgbClr val="FFFFFF"/>
                </a:solidFill>
                <a:latin typeface="Roboto"/>
                <a:ea typeface="Roboto"/>
                <a:cs typeface="Roboto"/>
                <a:sym typeface="Roboto"/>
              </a:rPr>
              <a:t>NOM DU JEU</a:t>
            </a:r>
            <a:endParaRPr b="1" sz="3600">
              <a:solidFill>
                <a:srgbClr val="FFFFFF"/>
              </a:solidFill>
              <a:latin typeface="Roboto"/>
              <a:ea typeface="Roboto"/>
              <a:cs typeface="Roboto"/>
              <a:sym typeface="Roboto"/>
            </a:endParaRPr>
          </a:p>
        </p:txBody>
      </p:sp>
      <p:sp>
        <p:nvSpPr>
          <p:cNvPr id="59" name="Google Shape;59;p13"/>
          <p:cNvSpPr txBox="1"/>
          <p:nvPr/>
        </p:nvSpPr>
        <p:spPr>
          <a:xfrm>
            <a:off x="4311525" y="4781075"/>
            <a:ext cx="5676300" cy="17235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fr" sz="2000">
                <a:solidFill>
                  <a:srgbClr val="FFFFFF"/>
                </a:solidFill>
                <a:latin typeface="Roboto Medium"/>
                <a:ea typeface="Roboto Medium"/>
                <a:cs typeface="Roboto Medium"/>
                <a:sym typeface="Roboto Medium"/>
              </a:rPr>
              <a:t>Ce paragraphe sert à mettre la description courte de votre jeu pour donner envie au public de le tester.</a:t>
            </a:r>
            <a:endParaRPr sz="2000">
              <a:solidFill>
                <a:srgbClr val="FFFFFF"/>
              </a:solidFill>
              <a:latin typeface="Roboto Medium"/>
              <a:ea typeface="Roboto Medium"/>
              <a:cs typeface="Roboto Medium"/>
              <a:sym typeface="Roboto Medium"/>
            </a:endParaRPr>
          </a:p>
        </p:txBody>
      </p:sp>
      <p:sp>
        <p:nvSpPr>
          <p:cNvPr id="60" name="Google Shape;60;p13"/>
          <p:cNvSpPr txBox="1"/>
          <p:nvPr/>
        </p:nvSpPr>
        <p:spPr>
          <a:xfrm>
            <a:off x="-2242200" y="792125"/>
            <a:ext cx="1883700" cy="1070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fr"/>
              <a:t>Mettez l’écran titre ou une belle illustration de votre jeu</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p14"/>
          <p:cNvSpPr txBox="1"/>
          <p:nvPr/>
        </p:nvSpPr>
        <p:spPr>
          <a:xfrm>
            <a:off x="441225" y="4781125"/>
            <a:ext cx="2696400" cy="172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fr" sz="3600">
                <a:solidFill>
                  <a:srgbClr val="247A6F"/>
                </a:solidFill>
                <a:latin typeface="Roboto"/>
                <a:ea typeface="Roboto"/>
                <a:cs typeface="Roboto"/>
                <a:sym typeface="Roboto"/>
              </a:rPr>
              <a:t>LE BUT</a:t>
            </a:r>
            <a:endParaRPr b="1" sz="3600">
              <a:solidFill>
                <a:srgbClr val="247A6F"/>
              </a:solidFill>
              <a:latin typeface="Roboto"/>
              <a:ea typeface="Roboto"/>
              <a:cs typeface="Roboto"/>
              <a:sym typeface="Roboto"/>
            </a:endParaRPr>
          </a:p>
          <a:p>
            <a:pPr indent="0" lvl="0" marL="0" rtl="0" algn="l">
              <a:spcBef>
                <a:spcPts val="0"/>
              </a:spcBef>
              <a:spcAft>
                <a:spcPts val="0"/>
              </a:spcAft>
              <a:buNone/>
            </a:pPr>
            <a:r>
              <a:rPr b="1" lang="fr" sz="3600">
                <a:solidFill>
                  <a:srgbClr val="247A6F"/>
                </a:solidFill>
                <a:latin typeface="Roboto"/>
                <a:ea typeface="Roboto"/>
                <a:cs typeface="Roboto"/>
                <a:sym typeface="Roboto"/>
              </a:rPr>
              <a:t>DU JEU</a:t>
            </a:r>
            <a:endParaRPr b="1" sz="3600">
              <a:solidFill>
                <a:srgbClr val="247A6F"/>
              </a:solidFill>
              <a:latin typeface="Roboto"/>
              <a:ea typeface="Roboto"/>
              <a:cs typeface="Roboto"/>
              <a:sym typeface="Roboto"/>
            </a:endParaRPr>
          </a:p>
        </p:txBody>
      </p:sp>
      <p:sp>
        <p:nvSpPr>
          <p:cNvPr id="66" name="Google Shape;66;p14"/>
          <p:cNvSpPr txBox="1"/>
          <p:nvPr/>
        </p:nvSpPr>
        <p:spPr>
          <a:xfrm>
            <a:off x="3447150" y="4781075"/>
            <a:ext cx="6540600" cy="17235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fr" sz="2000">
                <a:solidFill>
                  <a:srgbClr val="FFFFFF"/>
                </a:solidFill>
                <a:latin typeface="Roboto Medium"/>
                <a:ea typeface="Roboto Medium"/>
                <a:cs typeface="Roboto Medium"/>
                <a:sym typeface="Roboto Medium"/>
              </a:rPr>
              <a:t>Ce paragraphe sert à décrire en une phrase ou deux le but du jeu d’un point de vue gameplay, par exemple “le but du jeu est d’atteindre un score de 100 points avant la fin du temps imparti”.</a:t>
            </a:r>
            <a:endParaRPr sz="2000">
              <a:solidFill>
                <a:srgbClr val="FFFFFF"/>
              </a:solidFill>
              <a:latin typeface="Roboto Medium"/>
              <a:ea typeface="Roboto Medium"/>
              <a:cs typeface="Roboto Medium"/>
              <a:sym typeface="Roboto Medium"/>
            </a:endParaRPr>
          </a:p>
        </p:txBody>
      </p:sp>
      <p:sp>
        <p:nvSpPr>
          <p:cNvPr id="67" name="Google Shape;67;p14"/>
          <p:cNvSpPr txBox="1"/>
          <p:nvPr/>
        </p:nvSpPr>
        <p:spPr>
          <a:xfrm>
            <a:off x="441225" y="437725"/>
            <a:ext cx="2889900" cy="172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fr" sz="3600">
                <a:solidFill>
                  <a:srgbClr val="7AC6BC"/>
                </a:solidFill>
                <a:latin typeface="Roboto"/>
                <a:ea typeface="Roboto"/>
                <a:cs typeface="Roboto"/>
                <a:sym typeface="Roboto"/>
              </a:rPr>
              <a:t>LES</a:t>
            </a:r>
            <a:endParaRPr b="1" sz="3600">
              <a:solidFill>
                <a:srgbClr val="7AC6BC"/>
              </a:solidFill>
              <a:latin typeface="Roboto"/>
              <a:ea typeface="Roboto"/>
              <a:cs typeface="Roboto"/>
              <a:sym typeface="Roboto"/>
            </a:endParaRPr>
          </a:p>
          <a:p>
            <a:pPr indent="0" lvl="0" marL="0" rtl="0" algn="l">
              <a:spcBef>
                <a:spcPts val="0"/>
              </a:spcBef>
              <a:spcAft>
                <a:spcPts val="0"/>
              </a:spcAft>
              <a:buNone/>
            </a:pPr>
            <a:r>
              <a:rPr b="1" lang="fr" sz="3600">
                <a:solidFill>
                  <a:srgbClr val="7AC6BC"/>
                </a:solidFill>
                <a:latin typeface="Roboto"/>
                <a:ea typeface="Roboto"/>
                <a:cs typeface="Roboto"/>
                <a:sym typeface="Roboto"/>
              </a:rPr>
              <a:t>CONTRÔLES</a:t>
            </a:r>
            <a:endParaRPr b="1" sz="3600">
              <a:solidFill>
                <a:srgbClr val="7AC6BC"/>
              </a:solidFill>
              <a:latin typeface="Roboto"/>
              <a:ea typeface="Roboto"/>
              <a:cs typeface="Roboto"/>
              <a:sym typeface="Roboto"/>
            </a:endParaRPr>
          </a:p>
        </p:txBody>
      </p:sp>
      <p:graphicFrame>
        <p:nvGraphicFramePr>
          <p:cNvPr id="68" name="Google Shape;68;p14"/>
          <p:cNvGraphicFramePr/>
          <p:nvPr/>
        </p:nvGraphicFramePr>
        <p:xfrm>
          <a:off x="3675500" y="618325"/>
          <a:ext cx="3000000" cy="3000000"/>
        </p:xfrm>
        <a:graphic>
          <a:graphicData uri="http://schemas.openxmlformats.org/drawingml/2006/table">
            <a:tbl>
              <a:tblPr>
                <a:noFill/>
                <a:tableStyleId>{39397188-7FFD-4954-B72D-B6A1E7C06936}</a:tableStyleId>
              </a:tblPr>
              <a:tblGrid>
                <a:gridCol w="2601375"/>
                <a:gridCol w="3710875"/>
              </a:tblGrid>
              <a:tr h="848575">
                <a:tc>
                  <a:txBody>
                    <a:bodyPr/>
                    <a:lstStyle/>
                    <a:p>
                      <a:pPr indent="0" lvl="0" marL="0" rtl="0" algn="ctr">
                        <a:spcBef>
                          <a:spcPts val="0"/>
                        </a:spcBef>
                        <a:spcAft>
                          <a:spcPts val="0"/>
                        </a:spcAft>
                        <a:buNone/>
                      </a:pPr>
                      <a:r>
                        <a:rPr lang="fr" sz="2000">
                          <a:solidFill>
                            <a:srgbClr val="FFFFFF"/>
                          </a:solidFill>
                          <a:latin typeface="Roboto Medium"/>
                          <a:ea typeface="Roboto Medium"/>
                          <a:cs typeface="Roboto Medium"/>
                          <a:sym typeface="Roboto Medium"/>
                        </a:rPr>
                        <a:t>Touche</a:t>
                      </a:r>
                      <a:endParaRPr sz="2000">
                        <a:solidFill>
                          <a:srgbClr val="FFFFFF"/>
                        </a:solidFill>
                        <a:latin typeface="Roboto Medium"/>
                        <a:ea typeface="Roboto Medium"/>
                        <a:cs typeface="Roboto Medium"/>
                        <a:sym typeface="Roboto Medium"/>
                      </a:endParaRPr>
                    </a:p>
                  </a:txBody>
                  <a:tcPr marT="91425" marB="91425" marR="91425" marL="91425" anchor="ctr">
                    <a:lnL cap="flat" cmpd="sng" w="9525">
                      <a:solidFill>
                        <a:srgbClr val="247A6F"/>
                      </a:solidFill>
                      <a:prstDash val="solid"/>
                      <a:round/>
                      <a:headEnd len="sm" w="sm" type="none"/>
                      <a:tailEnd len="sm" w="sm" type="none"/>
                    </a:lnL>
                    <a:lnR cap="flat" cmpd="sng" w="9525">
                      <a:solidFill>
                        <a:srgbClr val="247A6F"/>
                      </a:solidFill>
                      <a:prstDash val="solid"/>
                      <a:round/>
                      <a:headEnd len="sm" w="sm" type="none"/>
                      <a:tailEnd len="sm" w="sm" type="none"/>
                    </a:lnR>
                    <a:lnT cap="flat" cmpd="sng" w="9525">
                      <a:solidFill>
                        <a:srgbClr val="247A6F"/>
                      </a:solidFill>
                      <a:prstDash val="solid"/>
                      <a:round/>
                      <a:headEnd len="sm" w="sm" type="none"/>
                      <a:tailEnd len="sm" w="sm" type="none"/>
                    </a:lnT>
                    <a:lnB cap="flat" cmpd="sng" w="9525">
                      <a:solidFill>
                        <a:srgbClr val="247A6F"/>
                      </a:solidFill>
                      <a:prstDash val="solid"/>
                      <a:round/>
                      <a:headEnd len="sm" w="sm" type="none"/>
                      <a:tailEnd len="sm" w="sm" type="none"/>
                    </a:lnB>
                    <a:solidFill>
                      <a:srgbClr val="7AC6BC"/>
                    </a:solidFill>
                  </a:tcPr>
                </a:tc>
                <a:tc>
                  <a:txBody>
                    <a:bodyPr/>
                    <a:lstStyle/>
                    <a:p>
                      <a:pPr indent="0" lvl="0" marL="0" rtl="0" algn="l">
                        <a:spcBef>
                          <a:spcPts val="0"/>
                        </a:spcBef>
                        <a:spcAft>
                          <a:spcPts val="0"/>
                        </a:spcAft>
                        <a:buNone/>
                      </a:pPr>
                      <a:r>
                        <a:rPr lang="fr" sz="2000">
                          <a:latin typeface="Roboto Medium"/>
                          <a:ea typeface="Roboto Medium"/>
                          <a:cs typeface="Roboto Medium"/>
                          <a:sym typeface="Roboto Medium"/>
                        </a:rPr>
                        <a:t>Action</a:t>
                      </a:r>
                      <a:endParaRPr sz="2000">
                        <a:latin typeface="Roboto Medium"/>
                        <a:ea typeface="Roboto Medium"/>
                        <a:cs typeface="Roboto Medium"/>
                        <a:sym typeface="Roboto Medium"/>
                      </a:endParaRPr>
                    </a:p>
                  </a:txBody>
                  <a:tcPr marT="91425" marB="91425" marR="91425" marL="91425" anchor="ctr">
                    <a:lnL cap="flat" cmpd="sng" w="9525">
                      <a:solidFill>
                        <a:srgbClr val="247A6F"/>
                      </a:solidFill>
                      <a:prstDash val="solid"/>
                      <a:round/>
                      <a:headEnd len="sm" w="sm" type="none"/>
                      <a:tailEnd len="sm" w="sm" type="none"/>
                    </a:lnL>
                    <a:lnR cap="flat" cmpd="sng" w="9525">
                      <a:solidFill>
                        <a:srgbClr val="247A6F"/>
                      </a:solidFill>
                      <a:prstDash val="solid"/>
                      <a:round/>
                      <a:headEnd len="sm" w="sm" type="none"/>
                      <a:tailEnd len="sm" w="sm" type="none"/>
                    </a:lnR>
                    <a:lnT cap="flat" cmpd="sng" w="9525">
                      <a:solidFill>
                        <a:srgbClr val="247A6F"/>
                      </a:solidFill>
                      <a:prstDash val="solid"/>
                      <a:round/>
                      <a:headEnd len="sm" w="sm" type="none"/>
                      <a:tailEnd len="sm" w="sm" type="none"/>
                    </a:lnT>
                    <a:lnB cap="flat" cmpd="sng" w="9525">
                      <a:solidFill>
                        <a:srgbClr val="247A6F"/>
                      </a:solidFill>
                      <a:prstDash val="solid"/>
                      <a:round/>
                      <a:headEnd len="sm" w="sm" type="none"/>
                      <a:tailEnd len="sm" w="sm" type="none"/>
                    </a:lnB>
                  </a:tcPr>
                </a:tc>
              </a:tr>
              <a:tr h="848575">
                <a:tc>
                  <a:txBody>
                    <a:bodyPr/>
                    <a:lstStyle/>
                    <a:p>
                      <a:pPr indent="0" lvl="0" marL="0" rtl="0" algn="ctr">
                        <a:spcBef>
                          <a:spcPts val="0"/>
                        </a:spcBef>
                        <a:spcAft>
                          <a:spcPts val="0"/>
                        </a:spcAft>
                        <a:buNone/>
                      </a:pPr>
                      <a:r>
                        <a:rPr lang="fr" sz="2000">
                          <a:solidFill>
                            <a:srgbClr val="FFFFFF"/>
                          </a:solidFill>
                          <a:latin typeface="Roboto Medium"/>
                          <a:ea typeface="Roboto Medium"/>
                          <a:cs typeface="Roboto Medium"/>
                          <a:sym typeface="Roboto Medium"/>
                        </a:rPr>
                        <a:t>Touche</a:t>
                      </a:r>
                      <a:endParaRPr sz="2000">
                        <a:solidFill>
                          <a:srgbClr val="FFFFFF"/>
                        </a:solidFill>
                        <a:latin typeface="Roboto Medium"/>
                        <a:ea typeface="Roboto Medium"/>
                        <a:cs typeface="Roboto Medium"/>
                        <a:sym typeface="Roboto Medium"/>
                      </a:endParaRPr>
                    </a:p>
                  </a:txBody>
                  <a:tcPr marT="91425" marB="91425" marR="91425" marL="91425" anchor="ctr">
                    <a:lnL cap="flat" cmpd="sng" w="9525">
                      <a:solidFill>
                        <a:srgbClr val="247A6F"/>
                      </a:solidFill>
                      <a:prstDash val="solid"/>
                      <a:round/>
                      <a:headEnd len="sm" w="sm" type="none"/>
                      <a:tailEnd len="sm" w="sm" type="none"/>
                    </a:lnL>
                    <a:lnR cap="flat" cmpd="sng" w="9525">
                      <a:solidFill>
                        <a:srgbClr val="247A6F"/>
                      </a:solidFill>
                      <a:prstDash val="solid"/>
                      <a:round/>
                      <a:headEnd len="sm" w="sm" type="none"/>
                      <a:tailEnd len="sm" w="sm" type="none"/>
                    </a:lnR>
                    <a:lnT cap="flat" cmpd="sng" w="9525">
                      <a:solidFill>
                        <a:srgbClr val="247A6F"/>
                      </a:solidFill>
                      <a:prstDash val="solid"/>
                      <a:round/>
                      <a:headEnd len="sm" w="sm" type="none"/>
                      <a:tailEnd len="sm" w="sm" type="none"/>
                    </a:lnT>
                    <a:lnB cap="flat" cmpd="sng" w="9525">
                      <a:solidFill>
                        <a:srgbClr val="247A6F"/>
                      </a:solidFill>
                      <a:prstDash val="solid"/>
                      <a:round/>
                      <a:headEnd len="sm" w="sm" type="none"/>
                      <a:tailEnd len="sm" w="sm" type="none"/>
                    </a:lnB>
                    <a:solidFill>
                      <a:srgbClr val="7AC6BC"/>
                    </a:solidFill>
                  </a:tcPr>
                </a:tc>
                <a:tc>
                  <a:txBody>
                    <a:bodyPr/>
                    <a:lstStyle/>
                    <a:p>
                      <a:pPr indent="0" lvl="0" marL="0" rtl="0" algn="l">
                        <a:spcBef>
                          <a:spcPts val="0"/>
                        </a:spcBef>
                        <a:spcAft>
                          <a:spcPts val="0"/>
                        </a:spcAft>
                        <a:buNone/>
                      </a:pPr>
                      <a:r>
                        <a:rPr lang="fr" sz="2000">
                          <a:latin typeface="Roboto Medium"/>
                          <a:ea typeface="Roboto Medium"/>
                          <a:cs typeface="Roboto Medium"/>
                          <a:sym typeface="Roboto Medium"/>
                        </a:rPr>
                        <a:t>Action</a:t>
                      </a:r>
                      <a:endParaRPr sz="2000">
                        <a:latin typeface="Roboto Medium"/>
                        <a:ea typeface="Roboto Medium"/>
                        <a:cs typeface="Roboto Medium"/>
                        <a:sym typeface="Roboto Medium"/>
                      </a:endParaRPr>
                    </a:p>
                  </a:txBody>
                  <a:tcPr marT="91425" marB="91425" marR="91425" marL="91425" anchor="ctr">
                    <a:lnL cap="flat" cmpd="sng" w="9525">
                      <a:solidFill>
                        <a:srgbClr val="247A6F"/>
                      </a:solidFill>
                      <a:prstDash val="solid"/>
                      <a:round/>
                      <a:headEnd len="sm" w="sm" type="none"/>
                      <a:tailEnd len="sm" w="sm" type="none"/>
                    </a:lnL>
                    <a:lnR cap="flat" cmpd="sng" w="9525">
                      <a:solidFill>
                        <a:srgbClr val="247A6F"/>
                      </a:solidFill>
                      <a:prstDash val="solid"/>
                      <a:round/>
                      <a:headEnd len="sm" w="sm" type="none"/>
                      <a:tailEnd len="sm" w="sm" type="none"/>
                    </a:lnR>
                    <a:lnT cap="flat" cmpd="sng" w="9525">
                      <a:solidFill>
                        <a:srgbClr val="247A6F"/>
                      </a:solidFill>
                      <a:prstDash val="solid"/>
                      <a:round/>
                      <a:headEnd len="sm" w="sm" type="none"/>
                      <a:tailEnd len="sm" w="sm" type="none"/>
                    </a:lnT>
                    <a:lnB cap="flat" cmpd="sng" w="9525">
                      <a:solidFill>
                        <a:srgbClr val="247A6F"/>
                      </a:solidFill>
                      <a:prstDash val="solid"/>
                      <a:round/>
                      <a:headEnd len="sm" w="sm" type="none"/>
                      <a:tailEnd len="sm" w="sm" type="none"/>
                    </a:lnB>
                  </a:tcPr>
                </a:tc>
              </a:tr>
              <a:tr h="882450">
                <a:tc>
                  <a:txBody>
                    <a:bodyPr/>
                    <a:lstStyle/>
                    <a:p>
                      <a:pPr indent="0" lvl="0" marL="0" rtl="0" algn="ctr">
                        <a:spcBef>
                          <a:spcPts val="0"/>
                        </a:spcBef>
                        <a:spcAft>
                          <a:spcPts val="0"/>
                        </a:spcAft>
                        <a:buNone/>
                      </a:pPr>
                      <a:r>
                        <a:rPr lang="fr" sz="2000">
                          <a:solidFill>
                            <a:srgbClr val="FFFFFF"/>
                          </a:solidFill>
                          <a:latin typeface="Roboto Medium"/>
                          <a:ea typeface="Roboto Medium"/>
                          <a:cs typeface="Roboto Medium"/>
                          <a:sym typeface="Roboto Medium"/>
                        </a:rPr>
                        <a:t>Touche</a:t>
                      </a:r>
                      <a:endParaRPr sz="2000">
                        <a:solidFill>
                          <a:srgbClr val="FFFFFF"/>
                        </a:solidFill>
                        <a:latin typeface="Roboto Medium"/>
                        <a:ea typeface="Roboto Medium"/>
                        <a:cs typeface="Roboto Medium"/>
                        <a:sym typeface="Roboto Medium"/>
                      </a:endParaRPr>
                    </a:p>
                  </a:txBody>
                  <a:tcPr marT="91425" marB="91425" marR="91425" marL="91425" anchor="ctr">
                    <a:lnL cap="flat" cmpd="sng" w="9525">
                      <a:solidFill>
                        <a:srgbClr val="247A6F"/>
                      </a:solidFill>
                      <a:prstDash val="solid"/>
                      <a:round/>
                      <a:headEnd len="sm" w="sm" type="none"/>
                      <a:tailEnd len="sm" w="sm" type="none"/>
                    </a:lnL>
                    <a:lnR cap="flat" cmpd="sng" w="9525">
                      <a:solidFill>
                        <a:srgbClr val="247A6F"/>
                      </a:solidFill>
                      <a:prstDash val="solid"/>
                      <a:round/>
                      <a:headEnd len="sm" w="sm" type="none"/>
                      <a:tailEnd len="sm" w="sm" type="none"/>
                    </a:lnR>
                    <a:lnT cap="flat" cmpd="sng" w="9525">
                      <a:solidFill>
                        <a:srgbClr val="247A6F"/>
                      </a:solidFill>
                      <a:prstDash val="solid"/>
                      <a:round/>
                      <a:headEnd len="sm" w="sm" type="none"/>
                      <a:tailEnd len="sm" w="sm" type="none"/>
                    </a:lnT>
                    <a:lnB cap="flat" cmpd="sng" w="9525">
                      <a:solidFill>
                        <a:srgbClr val="247A6F"/>
                      </a:solidFill>
                      <a:prstDash val="solid"/>
                      <a:round/>
                      <a:headEnd len="sm" w="sm" type="none"/>
                      <a:tailEnd len="sm" w="sm" type="none"/>
                    </a:lnB>
                    <a:solidFill>
                      <a:srgbClr val="7AC6BC"/>
                    </a:solidFill>
                  </a:tcPr>
                </a:tc>
                <a:tc>
                  <a:txBody>
                    <a:bodyPr/>
                    <a:lstStyle/>
                    <a:p>
                      <a:pPr indent="0" lvl="0" marL="0" rtl="0" algn="l">
                        <a:spcBef>
                          <a:spcPts val="0"/>
                        </a:spcBef>
                        <a:spcAft>
                          <a:spcPts val="0"/>
                        </a:spcAft>
                        <a:buNone/>
                      </a:pPr>
                      <a:r>
                        <a:rPr lang="fr" sz="2000">
                          <a:latin typeface="Roboto Medium"/>
                          <a:ea typeface="Roboto Medium"/>
                          <a:cs typeface="Roboto Medium"/>
                          <a:sym typeface="Roboto Medium"/>
                        </a:rPr>
                        <a:t>Action</a:t>
                      </a:r>
                      <a:endParaRPr sz="2000">
                        <a:latin typeface="Roboto Medium"/>
                        <a:ea typeface="Roboto Medium"/>
                        <a:cs typeface="Roboto Medium"/>
                        <a:sym typeface="Roboto Medium"/>
                      </a:endParaRPr>
                    </a:p>
                  </a:txBody>
                  <a:tcPr marT="91425" marB="91425" marR="91425" marL="91425" anchor="ctr">
                    <a:lnL cap="flat" cmpd="sng" w="9525">
                      <a:solidFill>
                        <a:srgbClr val="247A6F"/>
                      </a:solidFill>
                      <a:prstDash val="solid"/>
                      <a:round/>
                      <a:headEnd len="sm" w="sm" type="none"/>
                      <a:tailEnd len="sm" w="sm" type="none"/>
                    </a:lnL>
                    <a:lnR cap="flat" cmpd="sng" w="9525">
                      <a:solidFill>
                        <a:srgbClr val="247A6F"/>
                      </a:solidFill>
                      <a:prstDash val="solid"/>
                      <a:round/>
                      <a:headEnd len="sm" w="sm" type="none"/>
                      <a:tailEnd len="sm" w="sm" type="none"/>
                    </a:lnR>
                    <a:lnT cap="flat" cmpd="sng" w="9525">
                      <a:solidFill>
                        <a:srgbClr val="247A6F"/>
                      </a:solidFill>
                      <a:prstDash val="solid"/>
                      <a:round/>
                      <a:headEnd len="sm" w="sm" type="none"/>
                      <a:tailEnd len="sm" w="sm" type="none"/>
                    </a:lnT>
                    <a:lnB cap="flat" cmpd="sng" w="9525">
                      <a:solidFill>
                        <a:srgbClr val="247A6F"/>
                      </a:solidFill>
                      <a:prstDash val="solid"/>
                      <a:round/>
                      <a:headEnd len="sm" w="sm" type="none"/>
                      <a:tailEnd len="sm" w="sm" type="none"/>
                    </a:lnB>
                  </a:tcPr>
                </a:tc>
              </a:tr>
              <a:tr h="882450">
                <a:tc>
                  <a:txBody>
                    <a:bodyPr/>
                    <a:lstStyle/>
                    <a:p>
                      <a:pPr indent="0" lvl="0" marL="0" rtl="0" algn="ctr">
                        <a:spcBef>
                          <a:spcPts val="0"/>
                        </a:spcBef>
                        <a:spcAft>
                          <a:spcPts val="0"/>
                        </a:spcAft>
                        <a:buNone/>
                      </a:pPr>
                      <a:r>
                        <a:rPr lang="fr" sz="2000">
                          <a:solidFill>
                            <a:srgbClr val="FFFFFF"/>
                          </a:solidFill>
                          <a:latin typeface="Roboto Medium"/>
                          <a:ea typeface="Roboto Medium"/>
                          <a:cs typeface="Roboto Medium"/>
                          <a:sym typeface="Roboto Medium"/>
                        </a:rPr>
                        <a:t>Touche</a:t>
                      </a:r>
                      <a:endParaRPr sz="2000">
                        <a:solidFill>
                          <a:srgbClr val="FFFFFF"/>
                        </a:solidFill>
                        <a:latin typeface="Roboto Medium"/>
                        <a:ea typeface="Roboto Medium"/>
                        <a:cs typeface="Roboto Medium"/>
                        <a:sym typeface="Roboto Medium"/>
                      </a:endParaRPr>
                    </a:p>
                  </a:txBody>
                  <a:tcPr marT="91425" marB="91425" marR="91425" marL="91425" anchor="ctr">
                    <a:lnL cap="flat" cmpd="sng" w="9525">
                      <a:solidFill>
                        <a:srgbClr val="247A6F"/>
                      </a:solidFill>
                      <a:prstDash val="solid"/>
                      <a:round/>
                      <a:headEnd len="sm" w="sm" type="none"/>
                      <a:tailEnd len="sm" w="sm" type="none"/>
                    </a:lnL>
                    <a:lnR cap="flat" cmpd="sng" w="9525">
                      <a:solidFill>
                        <a:srgbClr val="247A6F"/>
                      </a:solidFill>
                      <a:prstDash val="solid"/>
                      <a:round/>
                      <a:headEnd len="sm" w="sm" type="none"/>
                      <a:tailEnd len="sm" w="sm" type="none"/>
                    </a:lnR>
                    <a:lnT cap="flat" cmpd="sng" w="9525">
                      <a:solidFill>
                        <a:srgbClr val="247A6F"/>
                      </a:solidFill>
                      <a:prstDash val="solid"/>
                      <a:round/>
                      <a:headEnd len="sm" w="sm" type="none"/>
                      <a:tailEnd len="sm" w="sm" type="none"/>
                    </a:lnT>
                    <a:lnB cap="flat" cmpd="sng" w="9525">
                      <a:solidFill>
                        <a:srgbClr val="247A6F"/>
                      </a:solidFill>
                      <a:prstDash val="solid"/>
                      <a:round/>
                      <a:headEnd len="sm" w="sm" type="none"/>
                      <a:tailEnd len="sm" w="sm" type="none"/>
                    </a:lnB>
                    <a:solidFill>
                      <a:srgbClr val="7AC6BC"/>
                    </a:solidFill>
                  </a:tcPr>
                </a:tc>
                <a:tc>
                  <a:txBody>
                    <a:bodyPr/>
                    <a:lstStyle/>
                    <a:p>
                      <a:pPr indent="0" lvl="0" marL="0" rtl="0" algn="l">
                        <a:spcBef>
                          <a:spcPts val="0"/>
                        </a:spcBef>
                        <a:spcAft>
                          <a:spcPts val="0"/>
                        </a:spcAft>
                        <a:buNone/>
                      </a:pPr>
                      <a:r>
                        <a:rPr lang="fr" sz="2000">
                          <a:latin typeface="Roboto Medium"/>
                          <a:ea typeface="Roboto Medium"/>
                          <a:cs typeface="Roboto Medium"/>
                          <a:sym typeface="Roboto Medium"/>
                        </a:rPr>
                        <a:t>Action</a:t>
                      </a:r>
                      <a:endParaRPr sz="2000">
                        <a:latin typeface="Roboto Medium"/>
                        <a:ea typeface="Roboto Medium"/>
                        <a:cs typeface="Roboto Medium"/>
                        <a:sym typeface="Roboto Medium"/>
                      </a:endParaRPr>
                    </a:p>
                  </a:txBody>
                  <a:tcPr marT="91425" marB="91425" marR="91425" marL="91425" anchor="ctr">
                    <a:lnL cap="flat" cmpd="sng" w="9525">
                      <a:solidFill>
                        <a:srgbClr val="247A6F"/>
                      </a:solidFill>
                      <a:prstDash val="solid"/>
                      <a:round/>
                      <a:headEnd len="sm" w="sm" type="none"/>
                      <a:tailEnd len="sm" w="sm" type="none"/>
                    </a:lnL>
                    <a:lnR cap="flat" cmpd="sng" w="9525">
                      <a:solidFill>
                        <a:srgbClr val="247A6F"/>
                      </a:solidFill>
                      <a:prstDash val="solid"/>
                      <a:round/>
                      <a:headEnd len="sm" w="sm" type="none"/>
                      <a:tailEnd len="sm" w="sm" type="none"/>
                    </a:lnR>
                    <a:lnT cap="flat" cmpd="sng" w="9525">
                      <a:solidFill>
                        <a:srgbClr val="247A6F"/>
                      </a:solidFill>
                      <a:prstDash val="solid"/>
                      <a:round/>
                      <a:headEnd len="sm" w="sm" type="none"/>
                      <a:tailEnd len="sm" w="sm" type="none"/>
                    </a:lnT>
                    <a:lnB cap="flat" cmpd="sng" w="9525">
                      <a:solidFill>
                        <a:srgbClr val="247A6F"/>
                      </a:solidFill>
                      <a:prstDash val="solid"/>
                      <a:round/>
                      <a:headEnd len="sm" w="sm" type="none"/>
                      <a:tailEnd len="sm" w="sm" type="none"/>
                    </a:lnB>
                  </a:tcPr>
                </a:tc>
              </a:tr>
            </a:tbl>
          </a:graphicData>
        </a:graphic>
      </p:graphicFrame>
      <p:pic>
        <p:nvPicPr>
          <p:cNvPr id="69" name="Google Shape;69;p14"/>
          <p:cNvPicPr preferRelativeResize="0"/>
          <p:nvPr/>
        </p:nvPicPr>
        <p:blipFill>
          <a:blip r:embed="rId3">
            <a:alphaModFix/>
          </a:blip>
          <a:stretch>
            <a:fillRect/>
          </a:stretch>
        </p:blipFill>
        <p:spPr>
          <a:xfrm>
            <a:off x="-388350" y="703925"/>
            <a:ext cx="3376440" cy="3376450"/>
          </a:xfrm>
          <a:prstGeom prst="rect">
            <a:avLst/>
          </a:prstGeom>
          <a:noFill/>
          <a:ln>
            <a:noFill/>
          </a:ln>
        </p:spPr>
      </p:pic>
      <p:pic>
        <p:nvPicPr>
          <p:cNvPr id="70" name="Google Shape;70;p14"/>
          <p:cNvPicPr preferRelativeResize="0"/>
          <p:nvPr/>
        </p:nvPicPr>
        <p:blipFill>
          <a:blip r:embed="rId4">
            <a:alphaModFix/>
          </a:blip>
          <a:stretch>
            <a:fillRect/>
          </a:stretch>
        </p:blipFill>
        <p:spPr>
          <a:xfrm>
            <a:off x="2346365" y="1652529"/>
            <a:ext cx="1393635" cy="1393640"/>
          </a:xfrm>
          <a:prstGeom prst="rect">
            <a:avLst/>
          </a:prstGeom>
          <a:noFill/>
          <a:ln>
            <a:noFill/>
          </a:ln>
        </p:spPr>
      </p:pic>
      <p:pic>
        <p:nvPicPr>
          <p:cNvPr id="71" name="Google Shape;71;p14"/>
          <p:cNvPicPr preferRelativeResize="0"/>
          <p:nvPr/>
        </p:nvPicPr>
        <p:blipFill>
          <a:blip r:embed="rId5">
            <a:alphaModFix/>
          </a:blip>
          <a:stretch>
            <a:fillRect/>
          </a:stretch>
        </p:blipFill>
        <p:spPr>
          <a:xfrm>
            <a:off x="1143024" y="2728024"/>
            <a:ext cx="1723500" cy="1723500"/>
          </a:xfrm>
          <a:prstGeom prst="rect">
            <a:avLst/>
          </a:prstGeom>
          <a:noFill/>
          <a:ln>
            <a:noFill/>
          </a:ln>
        </p:spPr>
      </p:pic>
      <p:sp>
        <p:nvSpPr>
          <p:cNvPr id="72" name="Google Shape;72;p14"/>
          <p:cNvSpPr txBox="1"/>
          <p:nvPr/>
        </p:nvSpPr>
        <p:spPr>
          <a:xfrm>
            <a:off x="-2696400" y="1760050"/>
            <a:ext cx="2696400" cy="1264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fr"/>
              <a:t>Garder la ou les icônes correspondant aux terminaux utilisés pour jouer au jeu</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sp>
        <p:nvSpPr>
          <p:cNvPr id="77" name="Google Shape;77;p15"/>
          <p:cNvSpPr txBox="1"/>
          <p:nvPr/>
        </p:nvSpPr>
        <p:spPr>
          <a:xfrm>
            <a:off x="441225" y="4781125"/>
            <a:ext cx="2696400" cy="709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fr" sz="3600">
                <a:solidFill>
                  <a:srgbClr val="247A6F"/>
                </a:solidFill>
                <a:latin typeface="Roboto"/>
                <a:ea typeface="Roboto"/>
                <a:cs typeface="Roboto"/>
                <a:sym typeface="Roboto"/>
              </a:rPr>
              <a:t>LA THÈSE</a:t>
            </a:r>
            <a:endParaRPr b="1" sz="3600">
              <a:solidFill>
                <a:srgbClr val="247A6F"/>
              </a:solidFill>
              <a:latin typeface="Roboto"/>
              <a:ea typeface="Roboto"/>
              <a:cs typeface="Roboto"/>
              <a:sym typeface="Roboto"/>
            </a:endParaRPr>
          </a:p>
        </p:txBody>
      </p:sp>
      <p:sp>
        <p:nvSpPr>
          <p:cNvPr id="78" name="Google Shape;78;p15"/>
          <p:cNvSpPr txBox="1"/>
          <p:nvPr/>
        </p:nvSpPr>
        <p:spPr>
          <a:xfrm>
            <a:off x="3331050" y="4781075"/>
            <a:ext cx="6656700" cy="17235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fr" sz="2000">
                <a:solidFill>
                  <a:srgbClr val="FFFFFF"/>
                </a:solidFill>
                <a:latin typeface="Roboto Medium"/>
                <a:ea typeface="Roboto Medium"/>
                <a:cs typeface="Roboto Medium"/>
                <a:sym typeface="Roboto Medium"/>
              </a:rPr>
              <a:t>“INTITULE COMPLET DE LA THESE”</a:t>
            </a:r>
            <a:endParaRPr sz="2000">
              <a:solidFill>
                <a:srgbClr val="FFFFFF"/>
              </a:solidFill>
              <a:latin typeface="Roboto Medium"/>
              <a:ea typeface="Roboto Medium"/>
              <a:cs typeface="Roboto Medium"/>
              <a:sym typeface="Roboto Medium"/>
            </a:endParaRPr>
          </a:p>
        </p:txBody>
      </p:sp>
      <p:sp>
        <p:nvSpPr>
          <p:cNvPr id="79" name="Google Shape;79;p15"/>
          <p:cNvSpPr txBox="1"/>
          <p:nvPr/>
        </p:nvSpPr>
        <p:spPr>
          <a:xfrm>
            <a:off x="441225" y="437725"/>
            <a:ext cx="2889900" cy="2330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fr" sz="3600">
                <a:solidFill>
                  <a:srgbClr val="7AC6BC"/>
                </a:solidFill>
                <a:latin typeface="Roboto"/>
                <a:ea typeface="Roboto"/>
                <a:cs typeface="Roboto"/>
                <a:sym typeface="Roboto"/>
              </a:rPr>
              <a:t>COMMENT LE JEU INTÈGRE LA </a:t>
            </a:r>
            <a:endParaRPr b="1" sz="3600">
              <a:solidFill>
                <a:srgbClr val="7AC6BC"/>
              </a:solidFill>
              <a:latin typeface="Roboto"/>
              <a:ea typeface="Roboto"/>
              <a:cs typeface="Roboto"/>
              <a:sym typeface="Roboto"/>
            </a:endParaRPr>
          </a:p>
          <a:p>
            <a:pPr indent="0" lvl="0" marL="0" rtl="0" algn="l">
              <a:spcBef>
                <a:spcPts val="0"/>
              </a:spcBef>
              <a:spcAft>
                <a:spcPts val="0"/>
              </a:spcAft>
              <a:buNone/>
            </a:pPr>
            <a:r>
              <a:rPr b="1" lang="fr" sz="3600">
                <a:solidFill>
                  <a:srgbClr val="7AC6BC"/>
                </a:solidFill>
                <a:latin typeface="Roboto"/>
                <a:ea typeface="Roboto"/>
                <a:cs typeface="Roboto"/>
                <a:sym typeface="Roboto"/>
              </a:rPr>
              <a:t>THÈSE</a:t>
            </a:r>
            <a:endParaRPr b="1" sz="3600">
              <a:solidFill>
                <a:srgbClr val="7AC6BC"/>
              </a:solidFill>
              <a:latin typeface="Roboto"/>
              <a:ea typeface="Roboto"/>
              <a:cs typeface="Roboto"/>
              <a:sym typeface="Roboto"/>
            </a:endParaRPr>
          </a:p>
        </p:txBody>
      </p:sp>
      <p:sp>
        <p:nvSpPr>
          <p:cNvPr id="80" name="Google Shape;80;p15"/>
          <p:cNvSpPr txBox="1"/>
          <p:nvPr/>
        </p:nvSpPr>
        <p:spPr>
          <a:xfrm>
            <a:off x="441225" y="2923375"/>
            <a:ext cx="2631900" cy="1251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fr">
                <a:solidFill>
                  <a:srgbClr val="247A6F"/>
                </a:solidFill>
                <a:latin typeface="Roboto Medium"/>
                <a:ea typeface="Roboto Medium"/>
                <a:cs typeface="Roboto Medium"/>
                <a:sym typeface="Roboto Medium"/>
              </a:rPr>
              <a:t>Chaque jeu de la Scientific Game Jam est basé sur une thèse doctorale. Comment expliquer la thèse à travers les mécaniques du jeu ?</a:t>
            </a:r>
            <a:endParaRPr>
              <a:solidFill>
                <a:srgbClr val="247A6F"/>
              </a:solidFill>
              <a:latin typeface="Roboto Medium"/>
              <a:ea typeface="Roboto Medium"/>
              <a:cs typeface="Roboto Medium"/>
              <a:sym typeface="Roboto Medium"/>
            </a:endParaRPr>
          </a:p>
        </p:txBody>
      </p:sp>
      <p:sp>
        <p:nvSpPr>
          <p:cNvPr id="81" name="Google Shape;81;p15"/>
          <p:cNvSpPr txBox="1"/>
          <p:nvPr/>
        </p:nvSpPr>
        <p:spPr>
          <a:xfrm>
            <a:off x="3331125" y="5864800"/>
            <a:ext cx="6656700" cy="9522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fr">
                <a:solidFill>
                  <a:srgbClr val="FFFFFF"/>
                </a:solidFill>
                <a:latin typeface="Roboto Medium"/>
                <a:ea typeface="Roboto Medium"/>
                <a:cs typeface="Roboto Medium"/>
                <a:sym typeface="Roboto Medium"/>
              </a:rPr>
              <a:t>Ce paragraphe vous permet de développer en quelques phrases simples le sujet de thèse, en particulier si l’intitulé est assez complexe à comprendre.</a:t>
            </a:r>
            <a:endParaRPr>
              <a:solidFill>
                <a:srgbClr val="FFFFFF"/>
              </a:solidFill>
              <a:latin typeface="Roboto Medium"/>
              <a:ea typeface="Roboto Medium"/>
              <a:cs typeface="Roboto Medium"/>
              <a:sym typeface="Roboto Medium"/>
            </a:endParaRPr>
          </a:p>
        </p:txBody>
      </p:sp>
      <p:pic>
        <p:nvPicPr>
          <p:cNvPr id="82" name="Google Shape;82;p15"/>
          <p:cNvPicPr preferRelativeResize="0"/>
          <p:nvPr/>
        </p:nvPicPr>
        <p:blipFill>
          <a:blip r:embed="rId3">
            <a:alphaModFix/>
          </a:blip>
          <a:stretch>
            <a:fillRect/>
          </a:stretch>
        </p:blipFill>
        <p:spPr>
          <a:xfrm>
            <a:off x="3523975" y="2373875"/>
            <a:ext cx="2696400" cy="1516725"/>
          </a:xfrm>
          <a:prstGeom prst="rect">
            <a:avLst/>
          </a:prstGeom>
          <a:noFill/>
          <a:ln>
            <a:noFill/>
          </a:ln>
        </p:spPr>
      </p:pic>
      <p:pic>
        <p:nvPicPr>
          <p:cNvPr id="83" name="Google Shape;83;p15"/>
          <p:cNvPicPr preferRelativeResize="0"/>
          <p:nvPr/>
        </p:nvPicPr>
        <p:blipFill>
          <a:blip r:embed="rId4">
            <a:alphaModFix/>
          </a:blip>
          <a:stretch>
            <a:fillRect/>
          </a:stretch>
        </p:blipFill>
        <p:spPr>
          <a:xfrm>
            <a:off x="3523975" y="437726"/>
            <a:ext cx="2696402" cy="1515942"/>
          </a:xfrm>
          <a:prstGeom prst="rect">
            <a:avLst/>
          </a:prstGeom>
          <a:noFill/>
          <a:ln>
            <a:noFill/>
          </a:ln>
        </p:spPr>
      </p:pic>
      <p:sp>
        <p:nvSpPr>
          <p:cNvPr id="84" name="Google Shape;84;p15"/>
          <p:cNvSpPr txBox="1"/>
          <p:nvPr/>
        </p:nvSpPr>
        <p:spPr>
          <a:xfrm>
            <a:off x="6321675" y="285325"/>
            <a:ext cx="3666000" cy="400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fr">
                <a:latin typeface="Roboto"/>
                <a:ea typeface="Roboto"/>
                <a:cs typeface="Roboto"/>
                <a:sym typeface="Roboto"/>
              </a:rPr>
              <a:t>Cette section vous permet de décrire comment le jeu retranscrit la thèse : est-ce grâce à son gameplay, ses personnages, ses thèmes ?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rPr lang="fr">
                <a:latin typeface="Roboto"/>
                <a:ea typeface="Roboto"/>
                <a:cs typeface="Roboto"/>
                <a:sym typeface="Roboto"/>
              </a:rPr>
              <a:t>De quelle manière les développeurs s’assurent-ils que le sujet de thèse ou la thématique scientifique est au coeur de leur expérience de jeu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rPr lang="fr">
                <a:latin typeface="Roboto"/>
                <a:ea typeface="Roboto"/>
                <a:cs typeface="Roboto"/>
                <a:sym typeface="Roboto"/>
              </a:rPr>
              <a:t>Mettez des captures du jeu qui exemplifient le mieux ce que vous décrivez dans ces paragraphes.</a:t>
            </a:r>
            <a:endParaRPr>
              <a:latin typeface="Roboto"/>
              <a:ea typeface="Roboto"/>
              <a:cs typeface="Roboto"/>
              <a:sym typeface="Roboto"/>
            </a:endParaRPr>
          </a:p>
        </p:txBody>
      </p:sp>
      <p:pic>
        <p:nvPicPr>
          <p:cNvPr id="85" name="Google Shape;85;p15"/>
          <p:cNvPicPr preferRelativeResize="0"/>
          <p:nvPr/>
        </p:nvPicPr>
        <p:blipFill>
          <a:blip r:embed="rId5">
            <a:alphaModFix/>
          </a:blip>
          <a:stretch>
            <a:fillRect/>
          </a:stretch>
        </p:blipFill>
        <p:spPr>
          <a:xfrm>
            <a:off x="580738" y="5183825"/>
            <a:ext cx="1694875" cy="16948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